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7" r:id="rId2"/>
    <p:sldId id="258" r:id="rId3"/>
    <p:sldId id="259" r:id="rId4"/>
    <p:sldId id="260" r:id="rId5"/>
    <p:sldId id="261" r:id="rId6"/>
    <p:sldId id="262" r:id="rId7"/>
    <p:sldId id="263" r:id="rId8"/>
    <p:sldId id="266" r:id="rId9"/>
    <p:sldId id="268" r:id="rId10"/>
    <p:sldId id="27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0" d="100"/>
          <a:sy n="110" d="100"/>
        </p:scale>
        <p:origin x="49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568B5A-0669-4560-865E-40A4D5352CD3}" type="datetimeFigureOut">
              <a:rPr lang="en-US" smtClean="0"/>
              <a:t>7/16/2023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015BE-36A0-4823-AE5D-0F5694922392}" type="slidenum">
              <a:rPr lang="en-US" smtClean="0"/>
              <a:t>‹#›</a:t>
            </a:fld>
            <a:endParaRPr lang="en-US"/>
          </a:p>
        </p:txBody>
      </p:sp>
    </p:spTree>
    <p:extLst>
      <p:ext uri="{BB962C8B-B14F-4D97-AF65-F5344CB8AC3E}">
        <p14:creationId xmlns:p14="http://schemas.microsoft.com/office/powerpoint/2010/main" val="28930326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6441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4135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578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62549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3316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90050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8d4cbd36da_4_31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8d4cbd36da_4_31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13653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32674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grpSp>
        <p:nvGrpSpPr>
          <p:cNvPr id="9" name="Google Shape;9;p2"/>
          <p:cNvGrpSpPr/>
          <p:nvPr/>
        </p:nvGrpSpPr>
        <p:grpSpPr>
          <a:xfrm>
            <a:off x="9816379" y="2298191"/>
            <a:ext cx="2375608" cy="4559823"/>
            <a:chOff x="7397009" y="1731193"/>
            <a:chExt cx="1781706" cy="3419867"/>
          </a:xfrm>
        </p:grpSpPr>
        <p:sp>
          <p:nvSpPr>
            <p:cNvPr id="10" name="Google Shape;10;p2"/>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 name="Google Shape;11;p2"/>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 name="Google Shape;12;p2"/>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 name="Google Shape;13;p2"/>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 name="Google Shape;14;p2"/>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 name="Google Shape;15;p2"/>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 name="Google Shape;16;p2"/>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 name="Google Shape;17;p2"/>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 name="Google Shape;18;p2"/>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19;p2"/>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2"/>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2"/>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22;p2"/>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2"/>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2"/>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 name="Google Shape;25;p2"/>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2"/>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2"/>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2"/>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2"/>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2"/>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 name="Google Shape;31;p2"/>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 name="Google Shape;32;p2"/>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 name="Google Shape;33;p2"/>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 name="Google Shape;34;p2"/>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 name="Google Shape;35;p2"/>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 name="Google Shape;36;p2"/>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7" name="Google Shape;37;p2"/>
          <p:cNvSpPr/>
          <p:nvPr/>
        </p:nvSpPr>
        <p:spPr>
          <a:xfrm>
            <a:off x="2616510" y="0"/>
            <a:ext cx="3629157" cy="516560"/>
          </a:xfrm>
          <a:custGeom>
            <a:avLst/>
            <a:gdLst/>
            <a:ahLst/>
            <a:cxnLst/>
            <a:rect l="l" t="t" r="r" b="b"/>
            <a:pathLst>
              <a:path w="39744" h="5657" extrusionOk="0">
                <a:moveTo>
                  <a:pt x="1" y="1"/>
                </a:moveTo>
                <a:lnTo>
                  <a:pt x="1" y="5656"/>
                </a:lnTo>
                <a:lnTo>
                  <a:pt x="39744" y="5656"/>
                </a:lnTo>
                <a:lnTo>
                  <a:pt x="3974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8" name="Google Shape;38;p2"/>
          <p:cNvSpPr/>
          <p:nvPr/>
        </p:nvSpPr>
        <p:spPr>
          <a:xfrm>
            <a:off x="1165085" y="0"/>
            <a:ext cx="886196" cy="516560"/>
          </a:xfrm>
          <a:custGeom>
            <a:avLst/>
            <a:gdLst/>
            <a:ahLst/>
            <a:cxnLst/>
            <a:rect l="l" t="t" r="r" b="b"/>
            <a:pathLst>
              <a:path w="9705" h="5657" extrusionOk="0">
                <a:moveTo>
                  <a:pt x="1" y="1"/>
                </a:moveTo>
                <a:lnTo>
                  <a:pt x="1" y="5656"/>
                </a:lnTo>
                <a:lnTo>
                  <a:pt x="9704" y="5656"/>
                </a:lnTo>
                <a:lnTo>
                  <a:pt x="9704"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9" name="Google Shape;39;p2"/>
          <p:cNvSpPr/>
          <p:nvPr/>
        </p:nvSpPr>
        <p:spPr>
          <a:xfrm>
            <a:off x="1398846" y="1251488"/>
            <a:ext cx="282797" cy="514368"/>
          </a:xfrm>
          <a:custGeom>
            <a:avLst/>
            <a:gdLst/>
            <a:ahLst/>
            <a:cxnLst/>
            <a:rect l="l" t="t" r="r" b="b"/>
            <a:pathLst>
              <a:path w="3097" h="5633" extrusionOk="0">
                <a:moveTo>
                  <a:pt x="2239" y="1"/>
                </a:moveTo>
                <a:lnTo>
                  <a:pt x="1" y="5275"/>
                </a:lnTo>
                <a:lnTo>
                  <a:pt x="846" y="5633"/>
                </a:lnTo>
                <a:lnTo>
                  <a:pt x="3096" y="370"/>
                </a:lnTo>
                <a:lnTo>
                  <a:pt x="223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0" name="Google Shape;40;p2"/>
          <p:cNvSpPr/>
          <p:nvPr/>
        </p:nvSpPr>
        <p:spPr>
          <a:xfrm>
            <a:off x="1165084" y="1344994"/>
            <a:ext cx="222987" cy="327359"/>
          </a:xfrm>
          <a:custGeom>
            <a:avLst/>
            <a:gdLst/>
            <a:ahLst/>
            <a:cxnLst/>
            <a:rect l="l" t="t" r="r" b="b"/>
            <a:pathLst>
              <a:path w="2442" h="3585" extrusionOk="0">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 name="Google Shape;41;p2"/>
          <p:cNvSpPr/>
          <p:nvPr/>
        </p:nvSpPr>
        <p:spPr>
          <a:xfrm>
            <a:off x="1691323" y="1344994"/>
            <a:ext cx="224083" cy="327359"/>
          </a:xfrm>
          <a:custGeom>
            <a:avLst/>
            <a:gdLst/>
            <a:ahLst/>
            <a:cxnLst/>
            <a:rect l="l" t="t" r="r" b="b"/>
            <a:pathLst>
              <a:path w="2454" h="3585" extrusionOk="0">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 name="Google Shape;42;p2"/>
          <p:cNvSpPr/>
          <p:nvPr/>
        </p:nvSpPr>
        <p:spPr>
          <a:xfrm>
            <a:off x="4688027" y="6644796"/>
            <a:ext cx="1405860" cy="213216"/>
          </a:xfrm>
          <a:custGeom>
            <a:avLst/>
            <a:gdLst/>
            <a:ahLst/>
            <a:cxnLst/>
            <a:rect l="l" t="t" r="r" b="b"/>
            <a:pathLst>
              <a:path w="15396" h="2335" extrusionOk="0">
                <a:moveTo>
                  <a:pt x="1" y="1"/>
                </a:moveTo>
                <a:lnTo>
                  <a:pt x="1" y="2335"/>
                </a:lnTo>
                <a:lnTo>
                  <a:pt x="15395" y="2335"/>
                </a:lnTo>
                <a:lnTo>
                  <a:pt x="15395"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3" name="Google Shape;43;p2"/>
          <p:cNvSpPr/>
          <p:nvPr/>
        </p:nvSpPr>
        <p:spPr>
          <a:xfrm>
            <a:off x="1547122" y="6644796"/>
            <a:ext cx="2870252" cy="213216"/>
          </a:xfrm>
          <a:custGeom>
            <a:avLst/>
            <a:gdLst/>
            <a:ahLst/>
            <a:cxnLst/>
            <a:rect l="l" t="t" r="r" b="b"/>
            <a:pathLst>
              <a:path w="31433" h="2335" extrusionOk="0">
                <a:moveTo>
                  <a:pt x="0" y="1"/>
                </a:moveTo>
                <a:lnTo>
                  <a:pt x="0" y="2335"/>
                </a:lnTo>
                <a:lnTo>
                  <a:pt x="31433" y="2335"/>
                </a:lnTo>
                <a:lnTo>
                  <a:pt x="31433"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4" name="Google Shape;44;p2"/>
          <p:cNvSpPr/>
          <p:nvPr/>
        </p:nvSpPr>
        <p:spPr>
          <a:xfrm>
            <a:off x="2407111" y="5936023"/>
            <a:ext cx="5001231" cy="214221"/>
          </a:xfrm>
          <a:custGeom>
            <a:avLst/>
            <a:gdLst/>
            <a:ahLst/>
            <a:cxnLst/>
            <a:rect l="l" t="t" r="r" b="b"/>
            <a:pathLst>
              <a:path w="54770" h="2346" extrusionOk="0">
                <a:moveTo>
                  <a:pt x="0" y="0"/>
                </a:moveTo>
                <a:lnTo>
                  <a:pt x="0" y="2346"/>
                </a:lnTo>
                <a:lnTo>
                  <a:pt x="54769" y="2346"/>
                </a:lnTo>
                <a:lnTo>
                  <a:pt x="54769"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5" name="Google Shape;45;p2"/>
          <p:cNvSpPr/>
          <p:nvPr/>
        </p:nvSpPr>
        <p:spPr>
          <a:xfrm>
            <a:off x="1" y="5936023"/>
            <a:ext cx="1987527" cy="214221"/>
          </a:xfrm>
          <a:custGeom>
            <a:avLst/>
            <a:gdLst/>
            <a:ahLst/>
            <a:cxnLst/>
            <a:rect l="l" t="t" r="r" b="b"/>
            <a:pathLst>
              <a:path w="21766" h="2346" extrusionOk="0">
                <a:moveTo>
                  <a:pt x="1" y="0"/>
                </a:moveTo>
                <a:lnTo>
                  <a:pt x="1" y="2346"/>
                </a:lnTo>
                <a:lnTo>
                  <a:pt x="21765" y="2346"/>
                </a:lnTo>
                <a:lnTo>
                  <a:pt x="21765" y="0"/>
                </a:ln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6" name="Google Shape;46;p2"/>
          <p:cNvSpPr/>
          <p:nvPr/>
        </p:nvSpPr>
        <p:spPr>
          <a:xfrm>
            <a:off x="794791" y="6290409"/>
            <a:ext cx="4291271" cy="214312"/>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7" name="Google Shape;47;p2"/>
          <p:cNvSpPr/>
          <p:nvPr/>
        </p:nvSpPr>
        <p:spPr>
          <a:xfrm>
            <a:off x="0" y="6290409"/>
            <a:ext cx="486061" cy="214312"/>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8" name="Google Shape;48;p2"/>
          <p:cNvSpPr/>
          <p:nvPr/>
        </p:nvSpPr>
        <p:spPr>
          <a:xfrm>
            <a:off x="0" y="6644796"/>
            <a:ext cx="1104709" cy="213216"/>
          </a:xfrm>
          <a:custGeom>
            <a:avLst/>
            <a:gdLst/>
            <a:ahLst/>
            <a:cxnLst/>
            <a:rect l="l" t="t" r="r" b="b"/>
            <a:pathLst>
              <a:path w="12098" h="2335" extrusionOk="0">
                <a:moveTo>
                  <a:pt x="1" y="1"/>
                </a:moveTo>
                <a:lnTo>
                  <a:pt x="1" y="2335"/>
                </a:lnTo>
                <a:lnTo>
                  <a:pt x="12098" y="2335"/>
                </a:lnTo>
                <a:lnTo>
                  <a:pt x="12098" y="1"/>
                </a:ln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9" name="Google Shape;49;p2"/>
          <p:cNvSpPr txBox="1">
            <a:spLocks noGrp="1"/>
          </p:cNvSpPr>
          <p:nvPr>
            <p:ph type="ctrTitle"/>
          </p:nvPr>
        </p:nvSpPr>
        <p:spPr>
          <a:xfrm>
            <a:off x="958100" y="1825393"/>
            <a:ext cx="11360800" cy="2547200"/>
          </a:xfrm>
          <a:prstGeom prst="rect">
            <a:avLst/>
          </a:prstGeom>
        </p:spPr>
        <p:txBody>
          <a:bodyPr spcFirstLastPara="1" wrap="square" lIns="91425" tIns="91425" rIns="91425" bIns="0" anchor="b" anchorCtr="0">
            <a:noAutofit/>
          </a:bodyPr>
          <a:lstStyle>
            <a:lvl1pPr lvl="0" rtl="0">
              <a:lnSpc>
                <a:spcPct val="80000"/>
              </a:lnSpc>
              <a:spcBef>
                <a:spcPts val="0"/>
              </a:spcBef>
              <a:spcAft>
                <a:spcPts val="0"/>
              </a:spcAft>
              <a:buSzPts val="7400"/>
              <a:buNone/>
              <a:defRPr sz="9866"/>
            </a:lvl1pPr>
            <a:lvl2pPr lvl="1" algn="ctr" rtl="0">
              <a:spcBef>
                <a:spcPts val="0"/>
              </a:spcBef>
              <a:spcAft>
                <a:spcPts val="0"/>
              </a:spcAft>
              <a:buSzPts val="6100"/>
              <a:buNone/>
              <a:defRPr sz="8133"/>
            </a:lvl2pPr>
            <a:lvl3pPr lvl="2" algn="ctr" rtl="0">
              <a:spcBef>
                <a:spcPts val="0"/>
              </a:spcBef>
              <a:spcAft>
                <a:spcPts val="0"/>
              </a:spcAft>
              <a:buSzPts val="6100"/>
              <a:buNone/>
              <a:defRPr sz="8133"/>
            </a:lvl3pPr>
            <a:lvl4pPr lvl="3" algn="ctr" rtl="0">
              <a:spcBef>
                <a:spcPts val="0"/>
              </a:spcBef>
              <a:spcAft>
                <a:spcPts val="0"/>
              </a:spcAft>
              <a:buSzPts val="6100"/>
              <a:buNone/>
              <a:defRPr sz="8133"/>
            </a:lvl4pPr>
            <a:lvl5pPr lvl="4" algn="ctr" rtl="0">
              <a:spcBef>
                <a:spcPts val="0"/>
              </a:spcBef>
              <a:spcAft>
                <a:spcPts val="0"/>
              </a:spcAft>
              <a:buSzPts val="6100"/>
              <a:buNone/>
              <a:defRPr sz="8133"/>
            </a:lvl5pPr>
            <a:lvl6pPr lvl="5" algn="ctr" rtl="0">
              <a:spcBef>
                <a:spcPts val="0"/>
              </a:spcBef>
              <a:spcAft>
                <a:spcPts val="0"/>
              </a:spcAft>
              <a:buSzPts val="6100"/>
              <a:buNone/>
              <a:defRPr sz="8133"/>
            </a:lvl6pPr>
            <a:lvl7pPr lvl="6" algn="ctr" rtl="0">
              <a:spcBef>
                <a:spcPts val="0"/>
              </a:spcBef>
              <a:spcAft>
                <a:spcPts val="0"/>
              </a:spcAft>
              <a:buSzPts val="6100"/>
              <a:buNone/>
              <a:defRPr sz="8133"/>
            </a:lvl7pPr>
            <a:lvl8pPr lvl="7" algn="ctr" rtl="0">
              <a:spcBef>
                <a:spcPts val="0"/>
              </a:spcBef>
              <a:spcAft>
                <a:spcPts val="0"/>
              </a:spcAft>
              <a:buSzPts val="6100"/>
              <a:buNone/>
              <a:defRPr sz="8133"/>
            </a:lvl8pPr>
            <a:lvl9pPr lvl="8" algn="ctr" rtl="0">
              <a:spcBef>
                <a:spcPts val="0"/>
              </a:spcBef>
              <a:spcAft>
                <a:spcPts val="0"/>
              </a:spcAft>
              <a:buSzPts val="6100"/>
              <a:buNone/>
              <a:defRPr sz="8133"/>
            </a:lvl9pPr>
          </a:lstStyle>
          <a:p>
            <a:endParaRPr/>
          </a:p>
        </p:txBody>
      </p:sp>
      <p:sp>
        <p:nvSpPr>
          <p:cNvPr id="50" name="Google Shape;50;p2"/>
          <p:cNvSpPr txBox="1">
            <a:spLocks noGrp="1"/>
          </p:cNvSpPr>
          <p:nvPr>
            <p:ph type="subTitle" idx="1"/>
          </p:nvPr>
        </p:nvSpPr>
        <p:spPr>
          <a:xfrm>
            <a:off x="1025400" y="4528133"/>
            <a:ext cx="11360800" cy="1056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100"/>
              <a:buNone/>
              <a:defRPr sz="2800"/>
            </a:lvl1pPr>
            <a:lvl2pPr lvl="1" algn="ctr" rtl="0">
              <a:lnSpc>
                <a:spcPct val="100000"/>
              </a:lnSpc>
              <a:spcBef>
                <a:spcPts val="0"/>
              </a:spcBef>
              <a:spcAft>
                <a:spcPts val="0"/>
              </a:spcAft>
              <a:buSzPts val="2900"/>
              <a:buNone/>
              <a:defRPr sz="3867"/>
            </a:lvl2pPr>
            <a:lvl3pPr lvl="2" algn="ctr" rtl="0">
              <a:lnSpc>
                <a:spcPct val="100000"/>
              </a:lnSpc>
              <a:spcBef>
                <a:spcPts val="0"/>
              </a:spcBef>
              <a:spcAft>
                <a:spcPts val="0"/>
              </a:spcAft>
              <a:buSzPts val="2900"/>
              <a:buNone/>
              <a:defRPr sz="3867"/>
            </a:lvl3pPr>
            <a:lvl4pPr lvl="3" algn="ctr" rtl="0">
              <a:lnSpc>
                <a:spcPct val="100000"/>
              </a:lnSpc>
              <a:spcBef>
                <a:spcPts val="0"/>
              </a:spcBef>
              <a:spcAft>
                <a:spcPts val="0"/>
              </a:spcAft>
              <a:buSzPts val="2900"/>
              <a:buNone/>
              <a:defRPr sz="3867"/>
            </a:lvl4pPr>
            <a:lvl5pPr lvl="4" algn="ctr" rtl="0">
              <a:lnSpc>
                <a:spcPct val="100000"/>
              </a:lnSpc>
              <a:spcBef>
                <a:spcPts val="0"/>
              </a:spcBef>
              <a:spcAft>
                <a:spcPts val="0"/>
              </a:spcAft>
              <a:buSzPts val="2900"/>
              <a:buNone/>
              <a:defRPr sz="3867"/>
            </a:lvl5pPr>
            <a:lvl6pPr lvl="5" algn="ctr" rtl="0">
              <a:lnSpc>
                <a:spcPct val="100000"/>
              </a:lnSpc>
              <a:spcBef>
                <a:spcPts val="0"/>
              </a:spcBef>
              <a:spcAft>
                <a:spcPts val="0"/>
              </a:spcAft>
              <a:buSzPts val="2900"/>
              <a:buNone/>
              <a:defRPr sz="3867"/>
            </a:lvl6pPr>
            <a:lvl7pPr lvl="6" algn="ctr" rtl="0">
              <a:lnSpc>
                <a:spcPct val="100000"/>
              </a:lnSpc>
              <a:spcBef>
                <a:spcPts val="0"/>
              </a:spcBef>
              <a:spcAft>
                <a:spcPts val="0"/>
              </a:spcAft>
              <a:buSzPts val="2900"/>
              <a:buNone/>
              <a:defRPr sz="3867"/>
            </a:lvl7pPr>
            <a:lvl8pPr lvl="7" algn="ctr" rtl="0">
              <a:lnSpc>
                <a:spcPct val="100000"/>
              </a:lnSpc>
              <a:spcBef>
                <a:spcPts val="0"/>
              </a:spcBef>
              <a:spcAft>
                <a:spcPts val="0"/>
              </a:spcAft>
              <a:buSzPts val="2900"/>
              <a:buNone/>
              <a:defRPr sz="3867"/>
            </a:lvl8pPr>
            <a:lvl9pPr lvl="8" algn="ctr" rtl="0">
              <a:lnSpc>
                <a:spcPct val="100000"/>
              </a:lnSpc>
              <a:spcBef>
                <a:spcPts val="0"/>
              </a:spcBef>
              <a:spcAft>
                <a:spcPts val="0"/>
              </a:spcAft>
              <a:buSzPts val="2900"/>
              <a:buNone/>
              <a:defRPr sz="3867"/>
            </a:lvl9pPr>
          </a:lstStyle>
          <a:p>
            <a:endParaRPr/>
          </a:p>
        </p:txBody>
      </p:sp>
    </p:spTree>
    <p:extLst>
      <p:ext uri="{BB962C8B-B14F-4D97-AF65-F5344CB8AC3E}">
        <p14:creationId xmlns:p14="http://schemas.microsoft.com/office/powerpoint/2010/main" val="4159951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47"/>
        <p:cNvGrpSpPr/>
        <p:nvPr/>
      </p:nvGrpSpPr>
      <p:grpSpPr>
        <a:xfrm>
          <a:off x="0" y="0"/>
          <a:ext cx="0" cy="0"/>
          <a:chOff x="0" y="0"/>
          <a:chExt cx="0" cy="0"/>
        </a:xfrm>
      </p:grpSpPr>
      <p:sp>
        <p:nvSpPr>
          <p:cNvPr id="148" name="Google Shape;148;p12"/>
          <p:cNvSpPr txBox="1">
            <a:spLocks noGrp="1"/>
          </p:cNvSpPr>
          <p:nvPr>
            <p:ph type="body" idx="1"/>
          </p:nvPr>
        </p:nvSpPr>
        <p:spPr>
          <a:xfrm>
            <a:off x="415600" y="4409159"/>
            <a:ext cx="11360800" cy="868000"/>
          </a:xfrm>
          <a:prstGeom prst="rect">
            <a:avLst/>
          </a:prstGeom>
        </p:spPr>
        <p:txBody>
          <a:bodyPr spcFirstLastPara="1" wrap="square" lIns="91425" tIns="91425" rIns="91425" bIns="91425" anchor="t" anchorCtr="0">
            <a:noAutofit/>
          </a:bodyPr>
          <a:lstStyle>
            <a:lvl1pPr marL="609585" lvl="0" indent="-440256" algn="ctr" rtl="0">
              <a:spcBef>
                <a:spcPts val="0"/>
              </a:spcBef>
              <a:spcAft>
                <a:spcPts val="0"/>
              </a:spcAft>
              <a:buSzPts val="1600"/>
              <a:buChar char="●"/>
              <a:defRPr sz="2133"/>
            </a:lvl1pPr>
            <a:lvl2pPr marL="1219170" lvl="1" indent="-440256" algn="ctr" rtl="0">
              <a:spcBef>
                <a:spcPts val="2133"/>
              </a:spcBef>
              <a:spcAft>
                <a:spcPts val="0"/>
              </a:spcAft>
              <a:buSzPts val="1600"/>
              <a:buChar char="○"/>
              <a:defRPr sz="2133"/>
            </a:lvl2pPr>
            <a:lvl3pPr marL="1828754" lvl="2" indent="-440256" algn="ctr" rtl="0">
              <a:spcBef>
                <a:spcPts val="2133"/>
              </a:spcBef>
              <a:spcAft>
                <a:spcPts val="0"/>
              </a:spcAft>
              <a:buSzPts val="1600"/>
              <a:buChar char="■"/>
              <a:defRPr sz="2133"/>
            </a:lvl3pPr>
            <a:lvl4pPr marL="2438339" lvl="3" indent="-440256" algn="ctr" rtl="0">
              <a:spcBef>
                <a:spcPts val="2133"/>
              </a:spcBef>
              <a:spcAft>
                <a:spcPts val="0"/>
              </a:spcAft>
              <a:buSzPts val="1600"/>
              <a:buChar char="●"/>
              <a:defRPr sz="2133"/>
            </a:lvl4pPr>
            <a:lvl5pPr marL="3047924" lvl="4" indent="-440256" algn="ctr" rtl="0">
              <a:spcBef>
                <a:spcPts val="2133"/>
              </a:spcBef>
              <a:spcAft>
                <a:spcPts val="0"/>
              </a:spcAft>
              <a:buSzPts val="1600"/>
              <a:buChar char="○"/>
              <a:defRPr sz="2133"/>
            </a:lvl5pPr>
            <a:lvl6pPr marL="3657509" lvl="5" indent="-440256" algn="ctr" rtl="0">
              <a:spcBef>
                <a:spcPts val="2133"/>
              </a:spcBef>
              <a:spcAft>
                <a:spcPts val="0"/>
              </a:spcAft>
              <a:buSzPts val="1600"/>
              <a:buChar char="■"/>
              <a:defRPr sz="2133"/>
            </a:lvl6pPr>
            <a:lvl7pPr marL="4267093" lvl="6" indent="-440256" algn="ctr" rtl="0">
              <a:spcBef>
                <a:spcPts val="2133"/>
              </a:spcBef>
              <a:spcAft>
                <a:spcPts val="0"/>
              </a:spcAft>
              <a:buSzPts val="1600"/>
              <a:buChar char="●"/>
              <a:defRPr sz="2133"/>
            </a:lvl7pPr>
            <a:lvl8pPr marL="4876678" lvl="7" indent="-440256" algn="ctr" rtl="0">
              <a:spcBef>
                <a:spcPts val="2133"/>
              </a:spcBef>
              <a:spcAft>
                <a:spcPts val="0"/>
              </a:spcAft>
              <a:buSzPts val="1600"/>
              <a:buChar char="○"/>
              <a:defRPr sz="2133"/>
            </a:lvl8pPr>
            <a:lvl9pPr marL="5486263" lvl="8" indent="-440256" algn="ctr" rtl="0">
              <a:spcBef>
                <a:spcPts val="2133"/>
              </a:spcBef>
              <a:spcAft>
                <a:spcPts val="2133"/>
              </a:spcAft>
              <a:buSzPts val="1600"/>
              <a:buChar char="■"/>
              <a:defRPr sz="2133"/>
            </a:lvl9pPr>
          </a:lstStyle>
          <a:p>
            <a:endParaRPr/>
          </a:p>
        </p:txBody>
      </p:sp>
      <p:sp>
        <p:nvSpPr>
          <p:cNvPr id="149" name="Google Shape;149;p12"/>
          <p:cNvSpPr/>
          <p:nvPr/>
        </p:nvSpPr>
        <p:spPr>
          <a:xfrm rot="10800000">
            <a:off x="3669075" y="5657966"/>
            <a:ext cx="8521692" cy="1206501"/>
          </a:xfrm>
          <a:custGeom>
            <a:avLst/>
            <a:gdLst/>
            <a:ahLst/>
            <a:cxnLst/>
            <a:rect l="l" t="t" r="r" b="b"/>
            <a:pathLst>
              <a:path w="16884" h="2763" extrusionOk="0">
                <a:moveTo>
                  <a:pt x="1" y="0"/>
                </a:moveTo>
                <a:lnTo>
                  <a:pt x="1" y="2762"/>
                </a:lnTo>
                <a:lnTo>
                  <a:pt x="16884" y="2762"/>
                </a:lnTo>
                <a:lnTo>
                  <a:pt x="16884" y="0"/>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0" name="Google Shape;150;p12"/>
          <p:cNvSpPr/>
          <p:nvPr/>
        </p:nvSpPr>
        <p:spPr>
          <a:xfrm rot="10800000">
            <a:off x="1815001" y="2001503"/>
            <a:ext cx="10375767" cy="2033464"/>
          </a:xfrm>
          <a:custGeom>
            <a:avLst/>
            <a:gdLst/>
            <a:ahLst/>
            <a:cxnLst/>
            <a:rect l="l" t="t" r="r" b="b"/>
            <a:pathLst>
              <a:path w="2882" h="2775" extrusionOk="0">
                <a:moveTo>
                  <a:pt x="1" y="0"/>
                </a:moveTo>
                <a:lnTo>
                  <a:pt x="1" y="2774"/>
                </a:lnTo>
                <a:lnTo>
                  <a:pt x="2882" y="2774"/>
                </a:lnTo>
                <a:lnTo>
                  <a:pt x="2882"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1" name="Google Shape;151;p12"/>
          <p:cNvSpPr/>
          <p:nvPr/>
        </p:nvSpPr>
        <p:spPr>
          <a:xfrm rot="10800000">
            <a:off x="3" y="1"/>
            <a:ext cx="7721464" cy="674067"/>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313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2" name="Google Shape;152;p12"/>
          <p:cNvSpPr/>
          <p:nvPr/>
        </p:nvSpPr>
        <p:spPr>
          <a:xfrm rot="10800000">
            <a:off x="28" y="2002495"/>
            <a:ext cx="1472184" cy="473924"/>
          </a:xfrm>
          <a:custGeom>
            <a:avLst/>
            <a:gdLst/>
            <a:ahLst/>
            <a:cxnLst/>
            <a:rect l="l" t="t" r="r" b="b"/>
            <a:pathLst>
              <a:path w="8586" h="2764" extrusionOk="0">
                <a:moveTo>
                  <a:pt x="1" y="1"/>
                </a:moveTo>
                <a:lnTo>
                  <a:pt x="1" y="2763"/>
                </a:lnTo>
                <a:lnTo>
                  <a:pt x="8585" y="2763"/>
                </a:lnTo>
                <a:lnTo>
                  <a:pt x="8585"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3" name="Google Shape;153;p12"/>
          <p:cNvSpPr/>
          <p:nvPr/>
        </p:nvSpPr>
        <p:spPr>
          <a:xfrm rot="10800000">
            <a:off x="709977" y="1216699"/>
            <a:ext cx="1407260" cy="473735"/>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4" name="Google Shape;154;p12"/>
          <p:cNvSpPr/>
          <p:nvPr/>
        </p:nvSpPr>
        <p:spPr>
          <a:xfrm rot="10800000">
            <a:off x="9564167" y="1216689"/>
            <a:ext cx="2627676" cy="473753"/>
          </a:xfrm>
          <a:custGeom>
            <a:avLst/>
            <a:gdLst/>
            <a:ahLst/>
            <a:cxnLst/>
            <a:rect l="l" t="t" r="r" b="b"/>
            <a:pathLst>
              <a:path w="15325" h="2763" extrusionOk="0">
                <a:moveTo>
                  <a:pt x="1" y="1"/>
                </a:moveTo>
                <a:lnTo>
                  <a:pt x="1" y="2763"/>
                </a:lnTo>
                <a:lnTo>
                  <a:pt x="15324" y="2763"/>
                </a:lnTo>
                <a:lnTo>
                  <a:pt x="15324"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5" name="Google Shape;155;p12"/>
          <p:cNvSpPr/>
          <p:nvPr/>
        </p:nvSpPr>
        <p:spPr>
          <a:xfrm rot="10800000">
            <a:off x="2419131" y="1216689"/>
            <a:ext cx="2133519" cy="473753"/>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6" name="Google Shape;156;p12"/>
          <p:cNvSpPr/>
          <p:nvPr/>
        </p:nvSpPr>
        <p:spPr>
          <a:xfrm rot="10800000">
            <a:off x="6031414" y="430733"/>
            <a:ext cx="2794020" cy="47580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7" name="Google Shape;157;p12"/>
          <p:cNvSpPr/>
          <p:nvPr/>
        </p:nvSpPr>
        <p:spPr>
          <a:xfrm rot="10800000">
            <a:off x="9841410" y="4460904"/>
            <a:ext cx="2350591" cy="473763"/>
          </a:xfrm>
          <a:custGeom>
            <a:avLst/>
            <a:gdLst/>
            <a:ahLst/>
            <a:cxnLst/>
            <a:rect l="l" t="t" r="r" b="b"/>
            <a:pathLst>
              <a:path w="16884" h="2763" extrusionOk="0">
                <a:moveTo>
                  <a:pt x="1" y="0"/>
                </a:moveTo>
                <a:lnTo>
                  <a:pt x="1" y="2762"/>
                </a:lnTo>
                <a:lnTo>
                  <a:pt x="16884" y="2762"/>
                </a:lnTo>
                <a:lnTo>
                  <a:pt x="16884"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8" name="Google Shape;158;p12"/>
          <p:cNvSpPr/>
          <p:nvPr/>
        </p:nvSpPr>
        <p:spPr>
          <a:xfrm rot="10800000">
            <a:off x="-6" y="2779900"/>
            <a:ext cx="2380739" cy="475801"/>
          </a:xfrm>
          <a:custGeom>
            <a:avLst/>
            <a:gdLst/>
            <a:ahLst/>
            <a:cxnLst/>
            <a:rect l="l" t="t" r="r" b="b"/>
            <a:pathLst>
              <a:path w="15325" h="2775" extrusionOk="0">
                <a:moveTo>
                  <a:pt x="1" y="0"/>
                </a:moveTo>
                <a:lnTo>
                  <a:pt x="1" y="2774"/>
                </a:lnTo>
                <a:lnTo>
                  <a:pt x="15324" y="2774"/>
                </a:lnTo>
                <a:lnTo>
                  <a:pt x="1532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9" name="Google Shape;159;p12"/>
          <p:cNvSpPr/>
          <p:nvPr/>
        </p:nvSpPr>
        <p:spPr>
          <a:xfrm rot="10800000">
            <a:off x="875093" y="6384266"/>
            <a:ext cx="3505175" cy="473735"/>
          </a:xfrm>
          <a:custGeom>
            <a:avLst/>
            <a:gdLst/>
            <a:ahLst/>
            <a:cxnLst/>
            <a:rect l="l" t="t" r="r" b="b"/>
            <a:pathLst>
              <a:path w="16884" h="2763" extrusionOk="0">
                <a:moveTo>
                  <a:pt x="1" y="0"/>
                </a:moveTo>
                <a:lnTo>
                  <a:pt x="1" y="2762"/>
                </a:lnTo>
                <a:lnTo>
                  <a:pt x="16884" y="2762"/>
                </a:lnTo>
                <a:lnTo>
                  <a:pt x="1688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0" name="Google Shape;160;p12"/>
          <p:cNvSpPr txBox="1">
            <a:spLocks noGrp="1"/>
          </p:cNvSpPr>
          <p:nvPr>
            <p:ph type="title" hasCustomPrompt="1"/>
          </p:nvPr>
        </p:nvSpPr>
        <p:spPr>
          <a:xfrm>
            <a:off x="415600" y="2463800"/>
            <a:ext cx="11360800" cy="1843600"/>
          </a:xfrm>
          <a:prstGeom prst="rect">
            <a:avLst/>
          </a:prstGeom>
        </p:spPr>
        <p:txBody>
          <a:bodyPr spcFirstLastPara="1" wrap="square" lIns="91425" tIns="0" rIns="91425" bIns="0" anchor="b" anchorCtr="0">
            <a:noAutofit/>
          </a:bodyPr>
          <a:lstStyle>
            <a:lvl1pPr lvl="0" algn="ctr" rtl="0">
              <a:spcBef>
                <a:spcPts val="0"/>
              </a:spcBef>
              <a:spcAft>
                <a:spcPts val="0"/>
              </a:spcAft>
              <a:buSzPts val="12500"/>
              <a:buNone/>
              <a:defRPr sz="16666"/>
            </a:lvl1pPr>
            <a:lvl2pPr lvl="1" algn="ctr" rtl="0">
              <a:spcBef>
                <a:spcPts val="0"/>
              </a:spcBef>
              <a:spcAft>
                <a:spcPts val="0"/>
              </a:spcAft>
              <a:buSzPts val="12500"/>
              <a:buFont typeface="Overpass Mono"/>
              <a:buNone/>
              <a:defRPr sz="16666"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6666"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6666"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6666"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6666"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6666"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6666"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6666" b="1">
                <a:latin typeface="Overpass Mono"/>
                <a:ea typeface="Overpass Mono"/>
                <a:cs typeface="Overpass Mono"/>
                <a:sym typeface="Overpass Mono"/>
              </a:defRPr>
            </a:lvl9pPr>
          </a:lstStyle>
          <a:p>
            <a:r>
              <a:t>xx%</a:t>
            </a:r>
          </a:p>
        </p:txBody>
      </p:sp>
    </p:spTree>
    <p:extLst>
      <p:ext uri="{BB962C8B-B14F-4D97-AF65-F5344CB8AC3E}">
        <p14:creationId xmlns:p14="http://schemas.microsoft.com/office/powerpoint/2010/main" val="3703462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
        <p:cNvGrpSpPr/>
        <p:nvPr/>
      </p:nvGrpSpPr>
      <p:grpSpPr>
        <a:xfrm>
          <a:off x="0" y="0"/>
          <a:ext cx="0" cy="0"/>
          <a:chOff x="0" y="0"/>
          <a:chExt cx="0" cy="0"/>
        </a:xfrm>
      </p:grpSpPr>
    </p:spTree>
    <p:extLst>
      <p:ext uri="{BB962C8B-B14F-4D97-AF65-F5344CB8AC3E}">
        <p14:creationId xmlns:p14="http://schemas.microsoft.com/office/powerpoint/2010/main" val="13559996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hree columns">
  <p:cSld name="Title + Three columns">
    <p:spTree>
      <p:nvGrpSpPr>
        <p:cNvPr id="1" name="Shape 162"/>
        <p:cNvGrpSpPr/>
        <p:nvPr/>
      </p:nvGrpSpPr>
      <p:grpSpPr>
        <a:xfrm>
          <a:off x="0" y="0"/>
          <a:ext cx="0" cy="0"/>
          <a:chOff x="0" y="0"/>
          <a:chExt cx="0" cy="0"/>
        </a:xfrm>
      </p:grpSpPr>
      <p:grpSp>
        <p:nvGrpSpPr>
          <p:cNvPr id="163" name="Google Shape;163;p14"/>
          <p:cNvGrpSpPr/>
          <p:nvPr/>
        </p:nvGrpSpPr>
        <p:grpSpPr>
          <a:xfrm>
            <a:off x="-33" y="3755048"/>
            <a:ext cx="12192061" cy="1264467"/>
            <a:chOff x="-25" y="2816286"/>
            <a:chExt cx="9144046" cy="948350"/>
          </a:xfrm>
        </p:grpSpPr>
        <p:sp>
          <p:nvSpPr>
            <p:cNvPr id="164" name="Google Shape;164;p14"/>
            <p:cNvSpPr/>
            <p:nvPr/>
          </p:nvSpPr>
          <p:spPr>
            <a:xfrm>
              <a:off x="5439453" y="3632754"/>
              <a:ext cx="142155" cy="131882"/>
            </a:xfrm>
            <a:custGeom>
              <a:avLst/>
              <a:gdLst/>
              <a:ahLst/>
              <a:cxnLst/>
              <a:rect l="l" t="t" r="r" b="b"/>
              <a:pathLst>
                <a:path w="4442" h="4121" extrusionOk="0">
                  <a:moveTo>
                    <a:pt x="1" y="1"/>
                  </a:moveTo>
                  <a:lnTo>
                    <a:pt x="1" y="4120"/>
                  </a:lnTo>
                  <a:lnTo>
                    <a:pt x="4442" y="4120"/>
                  </a:lnTo>
                  <a:lnTo>
                    <a:pt x="4442"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14"/>
            <p:cNvSpPr/>
            <p:nvPr/>
          </p:nvSpPr>
          <p:spPr>
            <a:xfrm>
              <a:off x="5723675" y="3632754"/>
              <a:ext cx="2948838" cy="131882"/>
            </a:xfrm>
            <a:custGeom>
              <a:avLst/>
              <a:gdLst/>
              <a:ahLst/>
              <a:cxnLst/>
              <a:rect l="l" t="t" r="r" b="b"/>
              <a:pathLst>
                <a:path w="92144" h="4121" extrusionOk="0">
                  <a:moveTo>
                    <a:pt x="1" y="1"/>
                  </a:moveTo>
                  <a:lnTo>
                    <a:pt x="1" y="4120"/>
                  </a:lnTo>
                  <a:lnTo>
                    <a:pt x="92143" y="4120"/>
                  </a:lnTo>
                  <a:lnTo>
                    <a:pt x="921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 name="Google Shape;166;p14"/>
            <p:cNvSpPr/>
            <p:nvPr/>
          </p:nvSpPr>
          <p:spPr>
            <a:xfrm>
              <a:off x="4574596" y="3360726"/>
              <a:ext cx="1353834" cy="131882"/>
            </a:xfrm>
            <a:custGeom>
              <a:avLst/>
              <a:gdLst/>
              <a:ahLst/>
              <a:cxnLst/>
              <a:rect l="l" t="t" r="r" b="b"/>
              <a:pathLst>
                <a:path w="42304"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14"/>
            <p:cNvSpPr/>
            <p:nvPr/>
          </p:nvSpPr>
          <p:spPr>
            <a:xfrm>
              <a:off x="5129312" y="2816286"/>
              <a:ext cx="1148858" cy="131498"/>
            </a:xfrm>
            <a:custGeom>
              <a:avLst/>
              <a:gdLst/>
              <a:ahLst/>
              <a:cxnLst/>
              <a:rect l="l" t="t" r="r" b="b"/>
              <a:pathLst>
                <a:path w="35899" h="4109" extrusionOk="0">
                  <a:moveTo>
                    <a:pt x="1" y="1"/>
                  </a:moveTo>
                  <a:lnTo>
                    <a:pt x="1" y="4108"/>
                  </a:lnTo>
                  <a:lnTo>
                    <a:pt x="35898" y="4108"/>
                  </a:lnTo>
                  <a:lnTo>
                    <a:pt x="358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14"/>
            <p:cNvSpPr/>
            <p:nvPr/>
          </p:nvSpPr>
          <p:spPr>
            <a:xfrm>
              <a:off x="3376749"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 name="Google Shape;169;p14"/>
            <p:cNvSpPr/>
            <p:nvPr/>
          </p:nvSpPr>
          <p:spPr>
            <a:xfrm>
              <a:off x="3077647" y="2816286"/>
              <a:ext cx="370397" cy="131498"/>
            </a:xfrm>
            <a:custGeom>
              <a:avLst/>
              <a:gdLst/>
              <a:ahLst/>
              <a:cxnLst/>
              <a:rect l="l" t="t" r="r" b="b"/>
              <a:pathLst>
                <a:path w="11574" h="4109" extrusionOk="0">
                  <a:moveTo>
                    <a:pt x="1" y="1"/>
                  </a:moveTo>
                  <a:lnTo>
                    <a:pt x="1" y="4108"/>
                  </a:lnTo>
                  <a:lnTo>
                    <a:pt x="11574" y="4108"/>
                  </a:lnTo>
                  <a:lnTo>
                    <a:pt x="1157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14"/>
            <p:cNvSpPr/>
            <p:nvPr/>
          </p:nvSpPr>
          <p:spPr>
            <a:xfrm>
              <a:off x="3542860" y="2816286"/>
              <a:ext cx="139467" cy="131498"/>
            </a:xfrm>
            <a:custGeom>
              <a:avLst/>
              <a:gdLst/>
              <a:ahLst/>
              <a:cxnLst/>
              <a:rect l="l" t="t" r="r" b="b"/>
              <a:pathLst>
                <a:path w="4358" h="4109" extrusionOk="0">
                  <a:moveTo>
                    <a:pt x="0" y="1"/>
                  </a:moveTo>
                  <a:lnTo>
                    <a:pt x="0"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14"/>
            <p:cNvSpPr/>
            <p:nvPr/>
          </p:nvSpPr>
          <p:spPr>
            <a:xfrm>
              <a:off x="3723818" y="3088314"/>
              <a:ext cx="366205" cy="131882"/>
            </a:xfrm>
            <a:custGeom>
              <a:avLst/>
              <a:gdLst/>
              <a:ahLst/>
              <a:cxnLst/>
              <a:rect l="l" t="t" r="r" b="b"/>
              <a:pathLst>
                <a:path w="11443" h="4121" extrusionOk="0">
                  <a:moveTo>
                    <a:pt x="1" y="1"/>
                  </a:moveTo>
                  <a:lnTo>
                    <a:pt x="1" y="4120"/>
                  </a:lnTo>
                  <a:lnTo>
                    <a:pt x="11443" y="4120"/>
                  </a:lnTo>
                  <a:lnTo>
                    <a:pt x="114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 name="Google Shape;172;p14"/>
            <p:cNvSpPr/>
            <p:nvPr/>
          </p:nvSpPr>
          <p:spPr>
            <a:xfrm>
              <a:off x="2734770" y="3088314"/>
              <a:ext cx="891622" cy="131882"/>
            </a:xfrm>
            <a:custGeom>
              <a:avLst/>
              <a:gdLst/>
              <a:ahLst/>
              <a:cxnLst/>
              <a:rect l="l" t="t" r="r" b="b"/>
              <a:pathLst>
                <a:path w="27861" h="4121" extrusionOk="0">
                  <a:moveTo>
                    <a:pt x="0" y="1"/>
                  </a:moveTo>
                  <a:lnTo>
                    <a:pt x="0" y="4120"/>
                  </a:lnTo>
                  <a:lnTo>
                    <a:pt x="27861" y="4120"/>
                  </a:lnTo>
                  <a:lnTo>
                    <a:pt x="2786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 name="Google Shape;173;p14"/>
            <p:cNvSpPr/>
            <p:nvPr/>
          </p:nvSpPr>
          <p:spPr>
            <a:xfrm>
              <a:off x="864832"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14"/>
            <p:cNvSpPr/>
            <p:nvPr/>
          </p:nvSpPr>
          <p:spPr>
            <a:xfrm>
              <a:off x="1149054" y="3632754"/>
              <a:ext cx="2031679" cy="131882"/>
            </a:xfrm>
            <a:custGeom>
              <a:avLst/>
              <a:gdLst/>
              <a:ahLst/>
              <a:cxnLst/>
              <a:rect l="l" t="t" r="r" b="b"/>
              <a:pathLst>
                <a:path w="63485" h="4121" extrusionOk="0">
                  <a:moveTo>
                    <a:pt x="0" y="1"/>
                  </a:moveTo>
                  <a:lnTo>
                    <a:pt x="0" y="4120"/>
                  </a:lnTo>
                  <a:lnTo>
                    <a:pt x="63484" y="4120"/>
                  </a:lnTo>
                  <a:lnTo>
                    <a:pt x="6348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 name="Google Shape;175;p14"/>
            <p:cNvSpPr/>
            <p:nvPr/>
          </p:nvSpPr>
          <p:spPr>
            <a:xfrm>
              <a:off x="-25"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 name="Google Shape;176;p14"/>
            <p:cNvSpPr/>
            <p:nvPr/>
          </p:nvSpPr>
          <p:spPr>
            <a:xfrm>
              <a:off x="824064" y="2816286"/>
              <a:ext cx="1337833" cy="131498"/>
            </a:xfrm>
            <a:custGeom>
              <a:avLst/>
              <a:gdLst/>
              <a:ahLst/>
              <a:cxnLst/>
              <a:rect l="l" t="t" r="r" b="b"/>
              <a:pathLst>
                <a:path w="41804" h="4109" extrusionOk="0">
                  <a:moveTo>
                    <a:pt x="0" y="1"/>
                  </a:moveTo>
                  <a:lnTo>
                    <a:pt x="0" y="4108"/>
                  </a:lnTo>
                  <a:lnTo>
                    <a:pt x="41803" y="4108"/>
                  </a:lnTo>
                  <a:lnTo>
                    <a:pt x="418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 name="Google Shape;177;p14"/>
            <p:cNvSpPr/>
            <p:nvPr/>
          </p:nvSpPr>
          <p:spPr>
            <a:xfrm>
              <a:off x="582114" y="2816286"/>
              <a:ext cx="139499" cy="131498"/>
            </a:xfrm>
            <a:custGeom>
              <a:avLst/>
              <a:gdLst/>
              <a:ahLst/>
              <a:cxnLst/>
              <a:rect l="l" t="t" r="r" b="b"/>
              <a:pathLst>
                <a:path w="4359" h="4109" extrusionOk="0">
                  <a:moveTo>
                    <a:pt x="1" y="1"/>
                  </a:moveTo>
                  <a:lnTo>
                    <a:pt x="1"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14"/>
            <p:cNvSpPr/>
            <p:nvPr/>
          </p:nvSpPr>
          <p:spPr>
            <a:xfrm>
              <a:off x="8756420"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 name="Google Shape;179;p14"/>
            <p:cNvSpPr/>
            <p:nvPr/>
          </p:nvSpPr>
          <p:spPr>
            <a:xfrm>
              <a:off x="7790219"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 name="Google Shape;180;p14"/>
            <p:cNvSpPr/>
            <p:nvPr/>
          </p:nvSpPr>
          <p:spPr>
            <a:xfrm>
              <a:off x="6982098" y="2816286"/>
              <a:ext cx="1154938" cy="131498"/>
            </a:xfrm>
            <a:custGeom>
              <a:avLst/>
              <a:gdLst/>
              <a:ahLst/>
              <a:cxnLst/>
              <a:rect l="l" t="t" r="r" b="b"/>
              <a:pathLst>
                <a:path w="36089" h="4109" extrusionOk="0">
                  <a:moveTo>
                    <a:pt x="1" y="1"/>
                  </a:moveTo>
                  <a:lnTo>
                    <a:pt x="1" y="4108"/>
                  </a:lnTo>
                  <a:lnTo>
                    <a:pt x="36089" y="4108"/>
                  </a:lnTo>
                  <a:lnTo>
                    <a:pt x="3608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 name="Google Shape;181;p14"/>
            <p:cNvSpPr/>
            <p:nvPr/>
          </p:nvSpPr>
          <p:spPr>
            <a:xfrm>
              <a:off x="8279016" y="2816286"/>
              <a:ext cx="139883" cy="131498"/>
            </a:xfrm>
            <a:custGeom>
              <a:avLst/>
              <a:gdLst/>
              <a:ahLst/>
              <a:cxnLst/>
              <a:rect l="l" t="t" r="r" b="b"/>
              <a:pathLst>
                <a:path w="4371" h="4109" extrusionOk="0">
                  <a:moveTo>
                    <a:pt x="1" y="1"/>
                  </a:moveTo>
                  <a:lnTo>
                    <a:pt x="1" y="4108"/>
                  </a:lnTo>
                  <a:lnTo>
                    <a:pt x="4370" y="4108"/>
                  </a:lnTo>
                  <a:lnTo>
                    <a:pt x="4370"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82" name="Google Shape;182;p14"/>
          <p:cNvSpPr txBox="1">
            <a:spLocks noGrp="1"/>
          </p:cNvSpPr>
          <p:nvPr>
            <p:ph type="ctrTitle"/>
          </p:nvPr>
        </p:nvSpPr>
        <p:spPr>
          <a:xfrm flipH="1">
            <a:off x="8473833" y="-190495"/>
            <a:ext cx="1914400" cy="5740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933"/>
            </a:lvl1pPr>
            <a:lvl2pPr lvl="1" algn="ctr" rtl="0">
              <a:spcBef>
                <a:spcPts val="0"/>
              </a:spcBef>
              <a:spcAft>
                <a:spcPts val="0"/>
              </a:spcAft>
              <a:buClr>
                <a:schemeClr val="lt1"/>
              </a:buClr>
              <a:buSzPts val="1800"/>
              <a:buNone/>
              <a:defRPr sz="2400">
                <a:solidFill>
                  <a:schemeClr val="lt1"/>
                </a:solidFill>
              </a:defRPr>
            </a:lvl2pPr>
            <a:lvl3pPr lvl="2" algn="ctr" rtl="0">
              <a:spcBef>
                <a:spcPts val="0"/>
              </a:spcBef>
              <a:spcAft>
                <a:spcPts val="0"/>
              </a:spcAft>
              <a:buClr>
                <a:schemeClr val="lt1"/>
              </a:buClr>
              <a:buSzPts val="1800"/>
              <a:buNone/>
              <a:defRPr sz="2400">
                <a:solidFill>
                  <a:schemeClr val="lt1"/>
                </a:solidFill>
              </a:defRPr>
            </a:lvl3pPr>
            <a:lvl4pPr lvl="3" algn="ctr" rtl="0">
              <a:spcBef>
                <a:spcPts val="0"/>
              </a:spcBef>
              <a:spcAft>
                <a:spcPts val="0"/>
              </a:spcAft>
              <a:buClr>
                <a:schemeClr val="lt1"/>
              </a:buClr>
              <a:buSzPts val="1800"/>
              <a:buNone/>
              <a:defRPr sz="2400">
                <a:solidFill>
                  <a:schemeClr val="lt1"/>
                </a:solidFill>
              </a:defRPr>
            </a:lvl4pPr>
            <a:lvl5pPr lvl="4" algn="ctr" rtl="0">
              <a:spcBef>
                <a:spcPts val="0"/>
              </a:spcBef>
              <a:spcAft>
                <a:spcPts val="0"/>
              </a:spcAft>
              <a:buClr>
                <a:schemeClr val="lt1"/>
              </a:buClr>
              <a:buSzPts val="1800"/>
              <a:buNone/>
              <a:defRPr sz="2400">
                <a:solidFill>
                  <a:schemeClr val="lt1"/>
                </a:solidFill>
              </a:defRPr>
            </a:lvl5pPr>
            <a:lvl6pPr lvl="5" algn="ctr" rtl="0">
              <a:spcBef>
                <a:spcPts val="0"/>
              </a:spcBef>
              <a:spcAft>
                <a:spcPts val="0"/>
              </a:spcAft>
              <a:buClr>
                <a:schemeClr val="lt1"/>
              </a:buClr>
              <a:buSzPts val="1800"/>
              <a:buNone/>
              <a:defRPr sz="2400">
                <a:solidFill>
                  <a:schemeClr val="lt1"/>
                </a:solidFill>
              </a:defRPr>
            </a:lvl6pPr>
            <a:lvl7pPr lvl="6" algn="ctr" rtl="0">
              <a:spcBef>
                <a:spcPts val="0"/>
              </a:spcBef>
              <a:spcAft>
                <a:spcPts val="0"/>
              </a:spcAft>
              <a:buClr>
                <a:schemeClr val="lt1"/>
              </a:buClr>
              <a:buSzPts val="1800"/>
              <a:buNone/>
              <a:defRPr sz="2400">
                <a:solidFill>
                  <a:schemeClr val="lt1"/>
                </a:solidFill>
              </a:defRPr>
            </a:lvl7pPr>
            <a:lvl8pPr lvl="7" algn="ctr" rtl="0">
              <a:spcBef>
                <a:spcPts val="0"/>
              </a:spcBef>
              <a:spcAft>
                <a:spcPts val="0"/>
              </a:spcAft>
              <a:buClr>
                <a:schemeClr val="lt1"/>
              </a:buClr>
              <a:buSzPts val="1800"/>
              <a:buNone/>
              <a:defRPr sz="2400">
                <a:solidFill>
                  <a:schemeClr val="lt1"/>
                </a:solidFill>
              </a:defRPr>
            </a:lvl8pPr>
            <a:lvl9pPr lvl="8" algn="ctr" rtl="0">
              <a:spcBef>
                <a:spcPts val="0"/>
              </a:spcBef>
              <a:spcAft>
                <a:spcPts val="0"/>
              </a:spcAft>
              <a:buClr>
                <a:schemeClr val="lt1"/>
              </a:buClr>
              <a:buSzPts val="1800"/>
              <a:buNone/>
              <a:defRPr sz="2400">
                <a:solidFill>
                  <a:schemeClr val="lt1"/>
                </a:solidFill>
              </a:defRPr>
            </a:lvl9pPr>
          </a:lstStyle>
          <a:p>
            <a:endParaRPr/>
          </a:p>
        </p:txBody>
      </p:sp>
      <p:sp>
        <p:nvSpPr>
          <p:cNvPr id="183" name="Google Shape;183;p14"/>
          <p:cNvSpPr txBox="1">
            <a:spLocks noGrp="1"/>
          </p:cNvSpPr>
          <p:nvPr>
            <p:ph type="subTitle" idx="1"/>
          </p:nvPr>
        </p:nvSpPr>
        <p:spPr>
          <a:xfrm flipH="1">
            <a:off x="8054167" y="2571533"/>
            <a:ext cx="2755200" cy="5740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867">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867">
                <a:latin typeface="Anaheim"/>
                <a:ea typeface="Anaheim"/>
                <a:cs typeface="Anaheim"/>
                <a:sym typeface="Anaheim"/>
              </a:defRPr>
            </a:lvl3pPr>
            <a:lvl4pPr lvl="3" algn="ctr" rtl="0">
              <a:lnSpc>
                <a:spcPct val="115000"/>
              </a:lnSpc>
              <a:spcBef>
                <a:spcPts val="0"/>
              </a:spcBef>
              <a:spcAft>
                <a:spcPts val="0"/>
              </a:spcAft>
              <a:buSzPts val="1400"/>
              <a:buFont typeface="Anaheim"/>
              <a:buNone/>
              <a:defRPr sz="1867">
                <a:latin typeface="Anaheim"/>
                <a:ea typeface="Anaheim"/>
                <a:cs typeface="Anaheim"/>
                <a:sym typeface="Anaheim"/>
              </a:defRPr>
            </a:lvl4pPr>
            <a:lvl5pPr lvl="4" algn="ctr" rtl="0">
              <a:lnSpc>
                <a:spcPct val="115000"/>
              </a:lnSpc>
              <a:spcBef>
                <a:spcPts val="0"/>
              </a:spcBef>
              <a:spcAft>
                <a:spcPts val="0"/>
              </a:spcAft>
              <a:buSzPts val="1400"/>
              <a:buFont typeface="Anaheim"/>
              <a:buNone/>
              <a:defRPr sz="1867">
                <a:latin typeface="Anaheim"/>
                <a:ea typeface="Anaheim"/>
                <a:cs typeface="Anaheim"/>
                <a:sym typeface="Anaheim"/>
              </a:defRPr>
            </a:lvl5pPr>
            <a:lvl6pPr lvl="5" algn="ctr" rtl="0">
              <a:lnSpc>
                <a:spcPct val="115000"/>
              </a:lnSpc>
              <a:spcBef>
                <a:spcPts val="0"/>
              </a:spcBef>
              <a:spcAft>
                <a:spcPts val="0"/>
              </a:spcAft>
              <a:buSzPts val="1400"/>
              <a:buFont typeface="Anaheim"/>
              <a:buNone/>
              <a:defRPr sz="1867">
                <a:latin typeface="Anaheim"/>
                <a:ea typeface="Anaheim"/>
                <a:cs typeface="Anaheim"/>
                <a:sym typeface="Anaheim"/>
              </a:defRPr>
            </a:lvl6pPr>
            <a:lvl7pPr lvl="6" algn="ctr" rtl="0">
              <a:lnSpc>
                <a:spcPct val="115000"/>
              </a:lnSpc>
              <a:spcBef>
                <a:spcPts val="0"/>
              </a:spcBef>
              <a:spcAft>
                <a:spcPts val="0"/>
              </a:spcAft>
              <a:buSzPts val="1400"/>
              <a:buFont typeface="Anaheim"/>
              <a:buNone/>
              <a:defRPr sz="1867">
                <a:latin typeface="Anaheim"/>
                <a:ea typeface="Anaheim"/>
                <a:cs typeface="Anaheim"/>
                <a:sym typeface="Anaheim"/>
              </a:defRPr>
            </a:lvl7pPr>
            <a:lvl8pPr lvl="7" algn="ctr" rtl="0">
              <a:lnSpc>
                <a:spcPct val="115000"/>
              </a:lnSpc>
              <a:spcBef>
                <a:spcPts val="0"/>
              </a:spcBef>
              <a:spcAft>
                <a:spcPts val="0"/>
              </a:spcAft>
              <a:buSzPts val="1400"/>
              <a:buFont typeface="Anaheim"/>
              <a:buNone/>
              <a:defRPr sz="1867">
                <a:latin typeface="Anaheim"/>
                <a:ea typeface="Anaheim"/>
                <a:cs typeface="Anaheim"/>
                <a:sym typeface="Anaheim"/>
              </a:defRPr>
            </a:lvl8pPr>
            <a:lvl9pPr lvl="8" algn="ctr" rtl="0">
              <a:lnSpc>
                <a:spcPct val="115000"/>
              </a:lnSpc>
              <a:spcBef>
                <a:spcPts val="0"/>
              </a:spcBef>
              <a:spcAft>
                <a:spcPts val="0"/>
              </a:spcAft>
              <a:buSzPts val="1400"/>
              <a:buFont typeface="Anaheim"/>
              <a:buNone/>
              <a:defRPr sz="1867">
                <a:latin typeface="Anaheim"/>
                <a:ea typeface="Anaheim"/>
                <a:cs typeface="Anaheim"/>
                <a:sym typeface="Anaheim"/>
              </a:defRPr>
            </a:lvl9pPr>
          </a:lstStyle>
          <a:p>
            <a:endParaRPr/>
          </a:p>
        </p:txBody>
      </p:sp>
      <p:sp>
        <p:nvSpPr>
          <p:cNvPr id="184" name="Google Shape;184;p14"/>
          <p:cNvSpPr txBox="1">
            <a:spLocks noGrp="1"/>
          </p:cNvSpPr>
          <p:nvPr>
            <p:ph type="ctrTitle" idx="2"/>
          </p:nvPr>
        </p:nvSpPr>
        <p:spPr>
          <a:xfrm flipH="1">
            <a:off x="1383467" y="1905005"/>
            <a:ext cx="2755200" cy="5740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933"/>
            </a:lvl1pPr>
            <a:lvl2pPr lvl="1" algn="r" rtl="0">
              <a:spcBef>
                <a:spcPts val="0"/>
              </a:spcBef>
              <a:spcAft>
                <a:spcPts val="0"/>
              </a:spcAft>
              <a:buClr>
                <a:schemeClr val="lt1"/>
              </a:buClr>
              <a:buSzPts val="1800"/>
              <a:buNone/>
              <a:defRPr sz="2400">
                <a:solidFill>
                  <a:schemeClr val="lt1"/>
                </a:solidFill>
              </a:defRPr>
            </a:lvl2pPr>
            <a:lvl3pPr lvl="2" algn="r" rtl="0">
              <a:spcBef>
                <a:spcPts val="0"/>
              </a:spcBef>
              <a:spcAft>
                <a:spcPts val="0"/>
              </a:spcAft>
              <a:buClr>
                <a:schemeClr val="lt1"/>
              </a:buClr>
              <a:buSzPts val="1800"/>
              <a:buNone/>
              <a:defRPr sz="2400">
                <a:solidFill>
                  <a:schemeClr val="lt1"/>
                </a:solidFill>
              </a:defRPr>
            </a:lvl3pPr>
            <a:lvl4pPr lvl="3" algn="r" rtl="0">
              <a:spcBef>
                <a:spcPts val="0"/>
              </a:spcBef>
              <a:spcAft>
                <a:spcPts val="0"/>
              </a:spcAft>
              <a:buClr>
                <a:schemeClr val="lt1"/>
              </a:buClr>
              <a:buSzPts val="1800"/>
              <a:buNone/>
              <a:defRPr sz="2400">
                <a:solidFill>
                  <a:schemeClr val="lt1"/>
                </a:solidFill>
              </a:defRPr>
            </a:lvl4pPr>
            <a:lvl5pPr lvl="4" algn="r" rtl="0">
              <a:spcBef>
                <a:spcPts val="0"/>
              </a:spcBef>
              <a:spcAft>
                <a:spcPts val="0"/>
              </a:spcAft>
              <a:buClr>
                <a:schemeClr val="lt1"/>
              </a:buClr>
              <a:buSzPts val="1800"/>
              <a:buNone/>
              <a:defRPr sz="2400">
                <a:solidFill>
                  <a:schemeClr val="lt1"/>
                </a:solidFill>
              </a:defRPr>
            </a:lvl5pPr>
            <a:lvl6pPr lvl="5" algn="r" rtl="0">
              <a:spcBef>
                <a:spcPts val="0"/>
              </a:spcBef>
              <a:spcAft>
                <a:spcPts val="0"/>
              </a:spcAft>
              <a:buClr>
                <a:schemeClr val="lt1"/>
              </a:buClr>
              <a:buSzPts val="1800"/>
              <a:buNone/>
              <a:defRPr sz="2400">
                <a:solidFill>
                  <a:schemeClr val="lt1"/>
                </a:solidFill>
              </a:defRPr>
            </a:lvl6pPr>
            <a:lvl7pPr lvl="6" algn="r" rtl="0">
              <a:spcBef>
                <a:spcPts val="0"/>
              </a:spcBef>
              <a:spcAft>
                <a:spcPts val="0"/>
              </a:spcAft>
              <a:buClr>
                <a:schemeClr val="lt1"/>
              </a:buClr>
              <a:buSzPts val="1800"/>
              <a:buNone/>
              <a:defRPr sz="2400">
                <a:solidFill>
                  <a:schemeClr val="lt1"/>
                </a:solidFill>
              </a:defRPr>
            </a:lvl7pPr>
            <a:lvl8pPr lvl="7" algn="r" rtl="0">
              <a:spcBef>
                <a:spcPts val="0"/>
              </a:spcBef>
              <a:spcAft>
                <a:spcPts val="0"/>
              </a:spcAft>
              <a:buClr>
                <a:schemeClr val="lt1"/>
              </a:buClr>
              <a:buSzPts val="1800"/>
              <a:buNone/>
              <a:defRPr sz="2400">
                <a:solidFill>
                  <a:schemeClr val="lt1"/>
                </a:solidFill>
              </a:defRPr>
            </a:lvl8pPr>
            <a:lvl9pPr lvl="8" algn="r" rtl="0">
              <a:spcBef>
                <a:spcPts val="0"/>
              </a:spcBef>
              <a:spcAft>
                <a:spcPts val="0"/>
              </a:spcAft>
              <a:buClr>
                <a:schemeClr val="lt1"/>
              </a:buClr>
              <a:buSzPts val="1800"/>
              <a:buNone/>
              <a:defRPr sz="2400">
                <a:solidFill>
                  <a:schemeClr val="lt1"/>
                </a:solidFill>
              </a:defRPr>
            </a:lvl9pPr>
          </a:lstStyle>
          <a:p>
            <a:endParaRPr/>
          </a:p>
        </p:txBody>
      </p:sp>
      <p:sp>
        <p:nvSpPr>
          <p:cNvPr id="185" name="Google Shape;185;p14"/>
          <p:cNvSpPr txBox="1">
            <a:spLocks noGrp="1"/>
          </p:cNvSpPr>
          <p:nvPr>
            <p:ph type="subTitle" idx="3"/>
          </p:nvPr>
        </p:nvSpPr>
        <p:spPr>
          <a:xfrm flipH="1">
            <a:off x="1382667" y="2571533"/>
            <a:ext cx="2756000" cy="5740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867">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867">
                <a:latin typeface="Anaheim"/>
                <a:ea typeface="Anaheim"/>
                <a:cs typeface="Anaheim"/>
                <a:sym typeface="Anaheim"/>
              </a:defRPr>
            </a:lvl3pPr>
            <a:lvl4pPr lvl="3" algn="ctr" rtl="0">
              <a:lnSpc>
                <a:spcPct val="115000"/>
              </a:lnSpc>
              <a:spcBef>
                <a:spcPts val="0"/>
              </a:spcBef>
              <a:spcAft>
                <a:spcPts val="0"/>
              </a:spcAft>
              <a:buSzPts val="1400"/>
              <a:buFont typeface="Anaheim"/>
              <a:buNone/>
              <a:defRPr sz="1867">
                <a:latin typeface="Anaheim"/>
                <a:ea typeface="Anaheim"/>
                <a:cs typeface="Anaheim"/>
                <a:sym typeface="Anaheim"/>
              </a:defRPr>
            </a:lvl4pPr>
            <a:lvl5pPr lvl="4" algn="ctr" rtl="0">
              <a:lnSpc>
                <a:spcPct val="115000"/>
              </a:lnSpc>
              <a:spcBef>
                <a:spcPts val="0"/>
              </a:spcBef>
              <a:spcAft>
                <a:spcPts val="0"/>
              </a:spcAft>
              <a:buSzPts val="1400"/>
              <a:buFont typeface="Anaheim"/>
              <a:buNone/>
              <a:defRPr sz="1867">
                <a:latin typeface="Anaheim"/>
                <a:ea typeface="Anaheim"/>
                <a:cs typeface="Anaheim"/>
                <a:sym typeface="Anaheim"/>
              </a:defRPr>
            </a:lvl5pPr>
            <a:lvl6pPr lvl="5" algn="ctr" rtl="0">
              <a:lnSpc>
                <a:spcPct val="115000"/>
              </a:lnSpc>
              <a:spcBef>
                <a:spcPts val="0"/>
              </a:spcBef>
              <a:spcAft>
                <a:spcPts val="0"/>
              </a:spcAft>
              <a:buSzPts val="1400"/>
              <a:buFont typeface="Anaheim"/>
              <a:buNone/>
              <a:defRPr sz="1867">
                <a:latin typeface="Anaheim"/>
                <a:ea typeface="Anaheim"/>
                <a:cs typeface="Anaheim"/>
                <a:sym typeface="Anaheim"/>
              </a:defRPr>
            </a:lvl6pPr>
            <a:lvl7pPr lvl="6" algn="ctr" rtl="0">
              <a:lnSpc>
                <a:spcPct val="115000"/>
              </a:lnSpc>
              <a:spcBef>
                <a:spcPts val="0"/>
              </a:spcBef>
              <a:spcAft>
                <a:spcPts val="0"/>
              </a:spcAft>
              <a:buSzPts val="1400"/>
              <a:buFont typeface="Anaheim"/>
              <a:buNone/>
              <a:defRPr sz="1867">
                <a:latin typeface="Anaheim"/>
                <a:ea typeface="Anaheim"/>
                <a:cs typeface="Anaheim"/>
                <a:sym typeface="Anaheim"/>
              </a:defRPr>
            </a:lvl7pPr>
            <a:lvl8pPr lvl="7" algn="ctr" rtl="0">
              <a:lnSpc>
                <a:spcPct val="115000"/>
              </a:lnSpc>
              <a:spcBef>
                <a:spcPts val="0"/>
              </a:spcBef>
              <a:spcAft>
                <a:spcPts val="0"/>
              </a:spcAft>
              <a:buSzPts val="1400"/>
              <a:buFont typeface="Anaheim"/>
              <a:buNone/>
              <a:defRPr sz="1867">
                <a:latin typeface="Anaheim"/>
                <a:ea typeface="Anaheim"/>
                <a:cs typeface="Anaheim"/>
                <a:sym typeface="Anaheim"/>
              </a:defRPr>
            </a:lvl8pPr>
            <a:lvl9pPr lvl="8" algn="ctr" rtl="0">
              <a:lnSpc>
                <a:spcPct val="115000"/>
              </a:lnSpc>
              <a:spcBef>
                <a:spcPts val="0"/>
              </a:spcBef>
              <a:spcAft>
                <a:spcPts val="0"/>
              </a:spcAft>
              <a:buSzPts val="1400"/>
              <a:buFont typeface="Anaheim"/>
              <a:buNone/>
              <a:defRPr sz="1867">
                <a:latin typeface="Anaheim"/>
                <a:ea typeface="Anaheim"/>
                <a:cs typeface="Anaheim"/>
                <a:sym typeface="Anaheim"/>
              </a:defRPr>
            </a:lvl9pPr>
          </a:lstStyle>
          <a:p>
            <a:endParaRPr/>
          </a:p>
        </p:txBody>
      </p:sp>
      <p:sp>
        <p:nvSpPr>
          <p:cNvPr id="186" name="Google Shape;186;p14"/>
          <p:cNvSpPr txBox="1">
            <a:spLocks noGrp="1"/>
          </p:cNvSpPr>
          <p:nvPr>
            <p:ph type="ctrTitle" idx="4"/>
          </p:nvPr>
        </p:nvSpPr>
        <p:spPr>
          <a:xfrm flipH="1">
            <a:off x="5105408" y="-292095"/>
            <a:ext cx="1955200" cy="5740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933"/>
            </a:lvl1pPr>
            <a:lvl2pPr lvl="1" algn="ctr" rtl="0">
              <a:spcBef>
                <a:spcPts val="0"/>
              </a:spcBef>
              <a:spcAft>
                <a:spcPts val="0"/>
              </a:spcAft>
              <a:buClr>
                <a:schemeClr val="lt1"/>
              </a:buClr>
              <a:buSzPts val="1800"/>
              <a:buNone/>
              <a:defRPr sz="2400">
                <a:solidFill>
                  <a:schemeClr val="lt1"/>
                </a:solidFill>
              </a:defRPr>
            </a:lvl2pPr>
            <a:lvl3pPr lvl="2" algn="ctr" rtl="0">
              <a:spcBef>
                <a:spcPts val="0"/>
              </a:spcBef>
              <a:spcAft>
                <a:spcPts val="0"/>
              </a:spcAft>
              <a:buClr>
                <a:schemeClr val="lt1"/>
              </a:buClr>
              <a:buSzPts val="1800"/>
              <a:buNone/>
              <a:defRPr sz="2400">
                <a:solidFill>
                  <a:schemeClr val="lt1"/>
                </a:solidFill>
              </a:defRPr>
            </a:lvl3pPr>
            <a:lvl4pPr lvl="3" algn="ctr" rtl="0">
              <a:spcBef>
                <a:spcPts val="0"/>
              </a:spcBef>
              <a:spcAft>
                <a:spcPts val="0"/>
              </a:spcAft>
              <a:buClr>
                <a:schemeClr val="lt1"/>
              </a:buClr>
              <a:buSzPts val="1800"/>
              <a:buNone/>
              <a:defRPr sz="2400">
                <a:solidFill>
                  <a:schemeClr val="lt1"/>
                </a:solidFill>
              </a:defRPr>
            </a:lvl4pPr>
            <a:lvl5pPr lvl="4" algn="ctr" rtl="0">
              <a:spcBef>
                <a:spcPts val="0"/>
              </a:spcBef>
              <a:spcAft>
                <a:spcPts val="0"/>
              </a:spcAft>
              <a:buClr>
                <a:schemeClr val="lt1"/>
              </a:buClr>
              <a:buSzPts val="1800"/>
              <a:buNone/>
              <a:defRPr sz="2400">
                <a:solidFill>
                  <a:schemeClr val="lt1"/>
                </a:solidFill>
              </a:defRPr>
            </a:lvl5pPr>
            <a:lvl6pPr lvl="5" algn="ctr" rtl="0">
              <a:spcBef>
                <a:spcPts val="0"/>
              </a:spcBef>
              <a:spcAft>
                <a:spcPts val="0"/>
              </a:spcAft>
              <a:buClr>
                <a:schemeClr val="lt1"/>
              </a:buClr>
              <a:buSzPts val="1800"/>
              <a:buNone/>
              <a:defRPr sz="2400">
                <a:solidFill>
                  <a:schemeClr val="lt1"/>
                </a:solidFill>
              </a:defRPr>
            </a:lvl6pPr>
            <a:lvl7pPr lvl="6" algn="ctr" rtl="0">
              <a:spcBef>
                <a:spcPts val="0"/>
              </a:spcBef>
              <a:spcAft>
                <a:spcPts val="0"/>
              </a:spcAft>
              <a:buClr>
                <a:schemeClr val="lt1"/>
              </a:buClr>
              <a:buSzPts val="1800"/>
              <a:buNone/>
              <a:defRPr sz="2400">
                <a:solidFill>
                  <a:schemeClr val="lt1"/>
                </a:solidFill>
              </a:defRPr>
            </a:lvl7pPr>
            <a:lvl8pPr lvl="7" algn="ctr" rtl="0">
              <a:spcBef>
                <a:spcPts val="0"/>
              </a:spcBef>
              <a:spcAft>
                <a:spcPts val="0"/>
              </a:spcAft>
              <a:buClr>
                <a:schemeClr val="lt1"/>
              </a:buClr>
              <a:buSzPts val="1800"/>
              <a:buNone/>
              <a:defRPr sz="2400">
                <a:solidFill>
                  <a:schemeClr val="lt1"/>
                </a:solidFill>
              </a:defRPr>
            </a:lvl8pPr>
            <a:lvl9pPr lvl="8" algn="ctr" rtl="0">
              <a:spcBef>
                <a:spcPts val="0"/>
              </a:spcBef>
              <a:spcAft>
                <a:spcPts val="0"/>
              </a:spcAft>
              <a:buClr>
                <a:schemeClr val="lt1"/>
              </a:buClr>
              <a:buSzPts val="1800"/>
              <a:buNone/>
              <a:defRPr sz="2400">
                <a:solidFill>
                  <a:schemeClr val="lt1"/>
                </a:solidFill>
              </a:defRPr>
            </a:lvl9pPr>
          </a:lstStyle>
          <a:p>
            <a:endParaRPr/>
          </a:p>
        </p:txBody>
      </p:sp>
      <p:sp>
        <p:nvSpPr>
          <p:cNvPr id="187" name="Google Shape;187;p14"/>
          <p:cNvSpPr txBox="1">
            <a:spLocks noGrp="1"/>
          </p:cNvSpPr>
          <p:nvPr>
            <p:ph type="subTitle" idx="5"/>
          </p:nvPr>
        </p:nvSpPr>
        <p:spPr>
          <a:xfrm flipH="1">
            <a:off x="4719287" y="2571533"/>
            <a:ext cx="2756000" cy="5740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867">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867">
                <a:latin typeface="Anaheim"/>
                <a:ea typeface="Anaheim"/>
                <a:cs typeface="Anaheim"/>
                <a:sym typeface="Anaheim"/>
              </a:defRPr>
            </a:lvl3pPr>
            <a:lvl4pPr lvl="3" algn="ctr" rtl="0">
              <a:lnSpc>
                <a:spcPct val="115000"/>
              </a:lnSpc>
              <a:spcBef>
                <a:spcPts val="0"/>
              </a:spcBef>
              <a:spcAft>
                <a:spcPts val="0"/>
              </a:spcAft>
              <a:buSzPts val="1400"/>
              <a:buFont typeface="Anaheim"/>
              <a:buNone/>
              <a:defRPr sz="1867">
                <a:latin typeface="Anaheim"/>
                <a:ea typeface="Anaheim"/>
                <a:cs typeface="Anaheim"/>
                <a:sym typeface="Anaheim"/>
              </a:defRPr>
            </a:lvl4pPr>
            <a:lvl5pPr lvl="4" algn="ctr" rtl="0">
              <a:lnSpc>
                <a:spcPct val="115000"/>
              </a:lnSpc>
              <a:spcBef>
                <a:spcPts val="0"/>
              </a:spcBef>
              <a:spcAft>
                <a:spcPts val="0"/>
              </a:spcAft>
              <a:buSzPts val="1400"/>
              <a:buFont typeface="Anaheim"/>
              <a:buNone/>
              <a:defRPr sz="1867">
                <a:latin typeface="Anaheim"/>
                <a:ea typeface="Anaheim"/>
                <a:cs typeface="Anaheim"/>
                <a:sym typeface="Anaheim"/>
              </a:defRPr>
            </a:lvl5pPr>
            <a:lvl6pPr lvl="5" algn="ctr" rtl="0">
              <a:lnSpc>
                <a:spcPct val="115000"/>
              </a:lnSpc>
              <a:spcBef>
                <a:spcPts val="0"/>
              </a:spcBef>
              <a:spcAft>
                <a:spcPts val="0"/>
              </a:spcAft>
              <a:buSzPts val="1400"/>
              <a:buFont typeface="Anaheim"/>
              <a:buNone/>
              <a:defRPr sz="1867">
                <a:latin typeface="Anaheim"/>
                <a:ea typeface="Anaheim"/>
                <a:cs typeface="Anaheim"/>
                <a:sym typeface="Anaheim"/>
              </a:defRPr>
            </a:lvl6pPr>
            <a:lvl7pPr lvl="6" algn="ctr" rtl="0">
              <a:lnSpc>
                <a:spcPct val="115000"/>
              </a:lnSpc>
              <a:spcBef>
                <a:spcPts val="0"/>
              </a:spcBef>
              <a:spcAft>
                <a:spcPts val="0"/>
              </a:spcAft>
              <a:buSzPts val="1400"/>
              <a:buFont typeface="Anaheim"/>
              <a:buNone/>
              <a:defRPr sz="1867">
                <a:latin typeface="Anaheim"/>
                <a:ea typeface="Anaheim"/>
                <a:cs typeface="Anaheim"/>
                <a:sym typeface="Anaheim"/>
              </a:defRPr>
            </a:lvl7pPr>
            <a:lvl8pPr lvl="7" algn="ctr" rtl="0">
              <a:lnSpc>
                <a:spcPct val="115000"/>
              </a:lnSpc>
              <a:spcBef>
                <a:spcPts val="0"/>
              </a:spcBef>
              <a:spcAft>
                <a:spcPts val="0"/>
              </a:spcAft>
              <a:buSzPts val="1400"/>
              <a:buFont typeface="Anaheim"/>
              <a:buNone/>
              <a:defRPr sz="1867">
                <a:latin typeface="Anaheim"/>
                <a:ea typeface="Anaheim"/>
                <a:cs typeface="Anaheim"/>
                <a:sym typeface="Anaheim"/>
              </a:defRPr>
            </a:lvl8pPr>
            <a:lvl9pPr lvl="8" algn="ctr" rtl="0">
              <a:lnSpc>
                <a:spcPct val="115000"/>
              </a:lnSpc>
              <a:spcBef>
                <a:spcPts val="0"/>
              </a:spcBef>
              <a:spcAft>
                <a:spcPts val="0"/>
              </a:spcAft>
              <a:buSzPts val="1400"/>
              <a:buFont typeface="Anaheim"/>
              <a:buNone/>
              <a:defRPr sz="1867">
                <a:latin typeface="Anaheim"/>
                <a:ea typeface="Anaheim"/>
                <a:cs typeface="Anaheim"/>
                <a:sym typeface="Anaheim"/>
              </a:defRPr>
            </a:lvl9pPr>
          </a:lstStyle>
          <a:p>
            <a:endParaRPr/>
          </a:p>
        </p:txBody>
      </p:sp>
      <p:sp>
        <p:nvSpPr>
          <p:cNvPr id="188" name="Google Shape;188;p14"/>
          <p:cNvSpPr txBox="1">
            <a:spLocks noGrp="1"/>
          </p:cNvSpPr>
          <p:nvPr>
            <p:ph type="title" idx="6"/>
          </p:nvPr>
        </p:nvSpPr>
        <p:spPr>
          <a:xfrm>
            <a:off x="1704000" y="456000"/>
            <a:ext cx="8784000" cy="892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000">
                <a:solidFill>
                  <a:schemeClr val="dk2"/>
                </a:solidFill>
              </a:defRPr>
            </a:lvl1pPr>
            <a:lvl2pPr lvl="1" algn="ctr" rtl="0">
              <a:spcBef>
                <a:spcPts val="0"/>
              </a:spcBef>
              <a:spcAft>
                <a:spcPts val="0"/>
              </a:spcAft>
              <a:buNone/>
              <a:defRPr sz="4000"/>
            </a:lvl2pPr>
            <a:lvl3pPr lvl="2" algn="ctr" rtl="0">
              <a:spcBef>
                <a:spcPts val="0"/>
              </a:spcBef>
              <a:spcAft>
                <a:spcPts val="0"/>
              </a:spcAft>
              <a:buNone/>
              <a:defRPr sz="4000"/>
            </a:lvl3pPr>
            <a:lvl4pPr lvl="3" algn="ctr" rtl="0">
              <a:spcBef>
                <a:spcPts val="0"/>
              </a:spcBef>
              <a:spcAft>
                <a:spcPts val="0"/>
              </a:spcAft>
              <a:buNone/>
              <a:defRPr sz="4000"/>
            </a:lvl4pPr>
            <a:lvl5pPr lvl="4" algn="ctr" rtl="0">
              <a:spcBef>
                <a:spcPts val="0"/>
              </a:spcBef>
              <a:spcAft>
                <a:spcPts val="0"/>
              </a:spcAft>
              <a:buNone/>
              <a:defRPr sz="4000"/>
            </a:lvl5pPr>
            <a:lvl6pPr lvl="5" algn="ctr" rtl="0">
              <a:spcBef>
                <a:spcPts val="0"/>
              </a:spcBef>
              <a:spcAft>
                <a:spcPts val="0"/>
              </a:spcAft>
              <a:buNone/>
              <a:defRPr sz="4000"/>
            </a:lvl6pPr>
            <a:lvl7pPr lvl="6" algn="ctr" rtl="0">
              <a:spcBef>
                <a:spcPts val="0"/>
              </a:spcBef>
              <a:spcAft>
                <a:spcPts val="0"/>
              </a:spcAft>
              <a:buNone/>
              <a:defRPr sz="4000"/>
            </a:lvl7pPr>
            <a:lvl8pPr lvl="7" algn="ctr" rtl="0">
              <a:spcBef>
                <a:spcPts val="0"/>
              </a:spcBef>
              <a:spcAft>
                <a:spcPts val="0"/>
              </a:spcAft>
              <a:buNone/>
              <a:defRPr sz="4000"/>
            </a:lvl8pPr>
            <a:lvl9pPr lvl="8" algn="ctr" rtl="0">
              <a:spcBef>
                <a:spcPts val="0"/>
              </a:spcBef>
              <a:spcAft>
                <a:spcPts val="0"/>
              </a:spcAft>
              <a:buNone/>
              <a:defRPr sz="4000"/>
            </a:lvl9pPr>
          </a:lstStyle>
          <a:p>
            <a:endParaRPr/>
          </a:p>
        </p:txBody>
      </p:sp>
      <p:sp>
        <p:nvSpPr>
          <p:cNvPr id="189" name="Google Shape;189;p14"/>
          <p:cNvSpPr txBox="1">
            <a:spLocks noGrp="1"/>
          </p:cNvSpPr>
          <p:nvPr>
            <p:ph type="ctrTitle" idx="7"/>
          </p:nvPr>
        </p:nvSpPr>
        <p:spPr>
          <a:xfrm flipH="1">
            <a:off x="4718816" y="1905005"/>
            <a:ext cx="2755200" cy="5740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933"/>
            </a:lvl1pPr>
            <a:lvl2pPr lvl="1" algn="r" rtl="0">
              <a:spcBef>
                <a:spcPts val="0"/>
              </a:spcBef>
              <a:spcAft>
                <a:spcPts val="0"/>
              </a:spcAft>
              <a:buClr>
                <a:schemeClr val="lt1"/>
              </a:buClr>
              <a:buSzPts val="1800"/>
              <a:buNone/>
              <a:defRPr sz="2400">
                <a:solidFill>
                  <a:schemeClr val="lt1"/>
                </a:solidFill>
              </a:defRPr>
            </a:lvl2pPr>
            <a:lvl3pPr lvl="2" algn="r" rtl="0">
              <a:spcBef>
                <a:spcPts val="0"/>
              </a:spcBef>
              <a:spcAft>
                <a:spcPts val="0"/>
              </a:spcAft>
              <a:buClr>
                <a:schemeClr val="lt1"/>
              </a:buClr>
              <a:buSzPts val="1800"/>
              <a:buNone/>
              <a:defRPr sz="2400">
                <a:solidFill>
                  <a:schemeClr val="lt1"/>
                </a:solidFill>
              </a:defRPr>
            </a:lvl3pPr>
            <a:lvl4pPr lvl="3" algn="r" rtl="0">
              <a:spcBef>
                <a:spcPts val="0"/>
              </a:spcBef>
              <a:spcAft>
                <a:spcPts val="0"/>
              </a:spcAft>
              <a:buClr>
                <a:schemeClr val="lt1"/>
              </a:buClr>
              <a:buSzPts val="1800"/>
              <a:buNone/>
              <a:defRPr sz="2400">
                <a:solidFill>
                  <a:schemeClr val="lt1"/>
                </a:solidFill>
              </a:defRPr>
            </a:lvl4pPr>
            <a:lvl5pPr lvl="4" algn="r" rtl="0">
              <a:spcBef>
                <a:spcPts val="0"/>
              </a:spcBef>
              <a:spcAft>
                <a:spcPts val="0"/>
              </a:spcAft>
              <a:buClr>
                <a:schemeClr val="lt1"/>
              </a:buClr>
              <a:buSzPts val="1800"/>
              <a:buNone/>
              <a:defRPr sz="2400">
                <a:solidFill>
                  <a:schemeClr val="lt1"/>
                </a:solidFill>
              </a:defRPr>
            </a:lvl5pPr>
            <a:lvl6pPr lvl="5" algn="r" rtl="0">
              <a:spcBef>
                <a:spcPts val="0"/>
              </a:spcBef>
              <a:spcAft>
                <a:spcPts val="0"/>
              </a:spcAft>
              <a:buClr>
                <a:schemeClr val="lt1"/>
              </a:buClr>
              <a:buSzPts val="1800"/>
              <a:buNone/>
              <a:defRPr sz="2400">
                <a:solidFill>
                  <a:schemeClr val="lt1"/>
                </a:solidFill>
              </a:defRPr>
            </a:lvl6pPr>
            <a:lvl7pPr lvl="6" algn="r" rtl="0">
              <a:spcBef>
                <a:spcPts val="0"/>
              </a:spcBef>
              <a:spcAft>
                <a:spcPts val="0"/>
              </a:spcAft>
              <a:buClr>
                <a:schemeClr val="lt1"/>
              </a:buClr>
              <a:buSzPts val="1800"/>
              <a:buNone/>
              <a:defRPr sz="2400">
                <a:solidFill>
                  <a:schemeClr val="lt1"/>
                </a:solidFill>
              </a:defRPr>
            </a:lvl7pPr>
            <a:lvl8pPr lvl="7" algn="r" rtl="0">
              <a:spcBef>
                <a:spcPts val="0"/>
              </a:spcBef>
              <a:spcAft>
                <a:spcPts val="0"/>
              </a:spcAft>
              <a:buClr>
                <a:schemeClr val="lt1"/>
              </a:buClr>
              <a:buSzPts val="1800"/>
              <a:buNone/>
              <a:defRPr sz="2400">
                <a:solidFill>
                  <a:schemeClr val="lt1"/>
                </a:solidFill>
              </a:defRPr>
            </a:lvl8pPr>
            <a:lvl9pPr lvl="8" algn="r" rtl="0">
              <a:spcBef>
                <a:spcPts val="0"/>
              </a:spcBef>
              <a:spcAft>
                <a:spcPts val="0"/>
              </a:spcAft>
              <a:buClr>
                <a:schemeClr val="lt1"/>
              </a:buClr>
              <a:buSzPts val="1800"/>
              <a:buNone/>
              <a:defRPr sz="2400">
                <a:solidFill>
                  <a:schemeClr val="lt1"/>
                </a:solidFill>
              </a:defRPr>
            </a:lvl9pPr>
          </a:lstStyle>
          <a:p>
            <a:endParaRPr/>
          </a:p>
        </p:txBody>
      </p:sp>
      <p:sp>
        <p:nvSpPr>
          <p:cNvPr id="190" name="Google Shape;190;p14"/>
          <p:cNvSpPr txBox="1">
            <a:spLocks noGrp="1"/>
          </p:cNvSpPr>
          <p:nvPr>
            <p:ph type="ctrTitle" idx="8"/>
          </p:nvPr>
        </p:nvSpPr>
        <p:spPr>
          <a:xfrm flipH="1">
            <a:off x="8055949" y="1905005"/>
            <a:ext cx="2755200" cy="5740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933"/>
            </a:lvl1pPr>
            <a:lvl2pPr lvl="1" algn="r" rtl="0">
              <a:spcBef>
                <a:spcPts val="0"/>
              </a:spcBef>
              <a:spcAft>
                <a:spcPts val="0"/>
              </a:spcAft>
              <a:buClr>
                <a:schemeClr val="lt1"/>
              </a:buClr>
              <a:buSzPts val="1800"/>
              <a:buNone/>
              <a:defRPr sz="2400">
                <a:solidFill>
                  <a:schemeClr val="lt1"/>
                </a:solidFill>
              </a:defRPr>
            </a:lvl2pPr>
            <a:lvl3pPr lvl="2" algn="r" rtl="0">
              <a:spcBef>
                <a:spcPts val="0"/>
              </a:spcBef>
              <a:spcAft>
                <a:spcPts val="0"/>
              </a:spcAft>
              <a:buClr>
                <a:schemeClr val="lt1"/>
              </a:buClr>
              <a:buSzPts val="1800"/>
              <a:buNone/>
              <a:defRPr sz="2400">
                <a:solidFill>
                  <a:schemeClr val="lt1"/>
                </a:solidFill>
              </a:defRPr>
            </a:lvl3pPr>
            <a:lvl4pPr lvl="3" algn="r" rtl="0">
              <a:spcBef>
                <a:spcPts val="0"/>
              </a:spcBef>
              <a:spcAft>
                <a:spcPts val="0"/>
              </a:spcAft>
              <a:buClr>
                <a:schemeClr val="lt1"/>
              </a:buClr>
              <a:buSzPts val="1800"/>
              <a:buNone/>
              <a:defRPr sz="2400">
                <a:solidFill>
                  <a:schemeClr val="lt1"/>
                </a:solidFill>
              </a:defRPr>
            </a:lvl4pPr>
            <a:lvl5pPr lvl="4" algn="r" rtl="0">
              <a:spcBef>
                <a:spcPts val="0"/>
              </a:spcBef>
              <a:spcAft>
                <a:spcPts val="0"/>
              </a:spcAft>
              <a:buClr>
                <a:schemeClr val="lt1"/>
              </a:buClr>
              <a:buSzPts val="1800"/>
              <a:buNone/>
              <a:defRPr sz="2400">
                <a:solidFill>
                  <a:schemeClr val="lt1"/>
                </a:solidFill>
              </a:defRPr>
            </a:lvl5pPr>
            <a:lvl6pPr lvl="5" algn="r" rtl="0">
              <a:spcBef>
                <a:spcPts val="0"/>
              </a:spcBef>
              <a:spcAft>
                <a:spcPts val="0"/>
              </a:spcAft>
              <a:buClr>
                <a:schemeClr val="lt1"/>
              </a:buClr>
              <a:buSzPts val="1800"/>
              <a:buNone/>
              <a:defRPr sz="2400">
                <a:solidFill>
                  <a:schemeClr val="lt1"/>
                </a:solidFill>
              </a:defRPr>
            </a:lvl6pPr>
            <a:lvl7pPr lvl="6" algn="r" rtl="0">
              <a:spcBef>
                <a:spcPts val="0"/>
              </a:spcBef>
              <a:spcAft>
                <a:spcPts val="0"/>
              </a:spcAft>
              <a:buClr>
                <a:schemeClr val="lt1"/>
              </a:buClr>
              <a:buSzPts val="1800"/>
              <a:buNone/>
              <a:defRPr sz="2400">
                <a:solidFill>
                  <a:schemeClr val="lt1"/>
                </a:solidFill>
              </a:defRPr>
            </a:lvl7pPr>
            <a:lvl8pPr lvl="7" algn="r" rtl="0">
              <a:spcBef>
                <a:spcPts val="0"/>
              </a:spcBef>
              <a:spcAft>
                <a:spcPts val="0"/>
              </a:spcAft>
              <a:buClr>
                <a:schemeClr val="lt1"/>
              </a:buClr>
              <a:buSzPts val="1800"/>
              <a:buNone/>
              <a:defRPr sz="2400">
                <a:solidFill>
                  <a:schemeClr val="lt1"/>
                </a:solidFill>
              </a:defRPr>
            </a:lvl8pPr>
            <a:lvl9pPr lvl="8" algn="r" rtl="0">
              <a:spcBef>
                <a:spcPts val="0"/>
              </a:spcBef>
              <a:spcAft>
                <a:spcPts val="0"/>
              </a:spcAft>
              <a:buClr>
                <a:schemeClr val="lt1"/>
              </a:buClr>
              <a:buSzPts val="1800"/>
              <a:buNone/>
              <a:defRPr sz="2400">
                <a:solidFill>
                  <a:schemeClr val="lt1"/>
                </a:solidFill>
              </a:defRPr>
            </a:lvl9pPr>
          </a:lstStyle>
          <a:p>
            <a:endParaRPr/>
          </a:p>
        </p:txBody>
      </p:sp>
    </p:spTree>
    <p:extLst>
      <p:ext uri="{BB962C8B-B14F-4D97-AF65-F5344CB8AC3E}">
        <p14:creationId xmlns:p14="http://schemas.microsoft.com/office/powerpoint/2010/main" val="24888420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91"/>
        <p:cNvGrpSpPr/>
        <p:nvPr/>
      </p:nvGrpSpPr>
      <p:grpSpPr>
        <a:xfrm>
          <a:off x="0" y="0"/>
          <a:ext cx="0" cy="0"/>
          <a:chOff x="0" y="0"/>
          <a:chExt cx="0" cy="0"/>
        </a:xfrm>
      </p:grpSpPr>
      <p:sp>
        <p:nvSpPr>
          <p:cNvPr id="192" name="Google Shape;192;p15"/>
          <p:cNvSpPr/>
          <p:nvPr/>
        </p:nvSpPr>
        <p:spPr>
          <a:xfrm>
            <a:off x="1" y="2113134"/>
            <a:ext cx="5815892" cy="321873"/>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3" name="Google Shape;193;p15"/>
          <p:cNvSpPr/>
          <p:nvPr/>
        </p:nvSpPr>
        <p:spPr>
          <a:xfrm>
            <a:off x="8101733" y="2113134"/>
            <a:ext cx="1658211" cy="321857"/>
          </a:xfrm>
          <a:custGeom>
            <a:avLst/>
            <a:gdLst/>
            <a:ahLst/>
            <a:cxnLst/>
            <a:rect l="l" t="t" r="r" b="b"/>
            <a:pathLst>
              <a:path w="19503" h="5847" extrusionOk="0">
                <a:moveTo>
                  <a:pt x="0" y="1"/>
                </a:moveTo>
                <a:lnTo>
                  <a:pt x="0" y="5847"/>
                </a:lnTo>
                <a:lnTo>
                  <a:pt x="19503" y="5847"/>
                </a:lnTo>
                <a:lnTo>
                  <a:pt x="19503"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4" name="Google Shape;194;p15"/>
          <p:cNvSpPr/>
          <p:nvPr/>
        </p:nvSpPr>
        <p:spPr>
          <a:xfrm>
            <a:off x="2896032" y="4003526"/>
            <a:ext cx="1658208" cy="321215"/>
          </a:xfrm>
          <a:custGeom>
            <a:avLst/>
            <a:gdLst/>
            <a:ahLst/>
            <a:cxnLst/>
            <a:rect l="l" t="t" r="r" b="b"/>
            <a:pathLst>
              <a:path w="30184" h="5847" extrusionOk="0">
                <a:moveTo>
                  <a:pt x="1" y="0"/>
                </a:moveTo>
                <a:lnTo>
                  <a:pt x="1" y="5846"/>
                </a:lnTo>
                <a:lnTo>
                  <a:pt x="30183" y="5846"/>
                </a:lnTo>
                <a:lnTo>
                  <a:pt x="30183"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5" name="Google Shape;195;p15"/>
          <p:cNvSpPr/>
          <p:nvPr/>
        </p:nvSpPr>
        <p:spPr>
          <a:xfrm>
            <a:off x="6223000" y="4003533"/>
            <a:ext cx="5969176" cy="321195"/>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6" name="Google Shape;196;p15"/>
          <p:cNvSpPr/>
          <p:nvPr/>
        </p:nvSpPr>
        <p:spPr>
          <a:xfrm>
            <a:off x="6070600" y="2113134"/>
            <a:ext cx="1789955" cy="321873"/>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7" name="Google Shape;197;p15"/>
          <p:cNvSpPr txBox="1">
            <a:spLocks noGrp="1"/>
          </p:cNvSpPr>
          <p:nvPr>
            <p:ph type="ctrTitle"/>
          </p:nvPr>
        </p:nvSpPr>
        <p:spPr>
          <a:xfrm flipH="1">
            <a:off x="2919733" y="2464465"/>
            <a:ext cx="2885200" cy="321200"/>
          </a:xfrm>
          <a:prstGeom prst="rect">
            <a:avLst/>
          </a:prstGeom>
        </p:spPr>
        <p:txBody>
          <a:bodyPr spcFirstLastPara="1" wrap="square" lIns="91425" tIns="0" rIns="91425" bIns="0" anchor="b" anchorCtr="0">
            <a:noAutofit/>
          </a:bodyPr>
          <a:lstStyle>
            <a:lvl1pPr lvl="0" rtl="0">
              <a:spcBef>
                <a:spcPts val="0"/>
              </a:spcBef>
              <a:spcAft>
                <a:spcPts val="0"/>
              </a:spcAft>
              <a:buSzPts val="3500"/>
              <a:buNone/>
              <a:defRPr sz="4667"/>
            </a:lvl1pPr>
            <a:lvl2pPr lvl="1" algn="ctr" rtl="0">
              <a:spcBef>
                <a:spcPts val="0"/>
              </a:spcBef>
              <a:spcAft>
                <a:spcPts val="0"/>
              </a:spcAft>
              <a:buClr>
                <a:srgbClr val="434343"/>
              </a:buClr>
              <a:buSzPts val="3500"/>
              <a:buNone/>
              <a:defRPr sz="4667" b="1">
                <a:solidFill>
                  <a:srgbClr val="434343"/>
                </a:solidFill>
              </a:defRPr>
            </a:lvl2pPr>
            <a:lvl3pPr lvl="2" algn="ctr" rtl="0">
              <a:spcBef>
                <a:spcPts val="0"/>
              </a:spcBef>
              <a:spcAft>
                <a:spcPts val="0"/>
              </a:spcAft>
              <a:buClr>
                <a:srgbClr val="434343"/>
              </a:buClr>
              <a:buSzPts val="3500"/>
              <a:buNone/>
              <a:defRPr sz="4667" b="1">
                <a:solidFill>
                  <a:srgbClr val="434343"/>
                </a:solidFill>
              </a:defRPr>
            </a:lvl3pPr>
            <a:lvl4pPr lvl="3" algn="ctr" rtl="0">
              <a:spcBef>
                <a:spcPts val="0"/>
              </a:spcBef>
              <a:spcAft>
                <a:spcPts val="0"/>
              </a:spcAft>
              <a:buClr>
                <a:srgbClr val="434343"/>
              </a:buClr>
              <a:buSzPts val="3500"/>
              <a:buNone/>
              <a:defRPr sz="4667" b="1">
                <a:solidFill>
                  <a:srgbClr val="434343"/>
                </a:solidFill>
              </a:defRPr>
            </a:lvl4pPr>
            <a:lvl5pPr lvl="4" algn="ctr" rtl="0">
              <a:spcBef>
                <a:spcPts val="0"/>
              </a:spcBef>
              <a:spcAft>
                <a:spcPts val="0"/>
              </a:spcAft>
              <a:buClr>
                <a:srgbClr val="434343"/>
              </a:buClr>
              <a:buSzPts val="3500"/>
              <a:buNone/>
              <a:defRPr sz="4667" b="1">
                <a:solidFill>
                  <a:srgbClr val="434343"/>
                </a:solidFill>
              </a:defRPr>
            </a:lvl5pPr>
            <a:lvl6pPr lvl="5" algn="ctr" rtl="0">
              <a:spcBef>
                <a:spcPts val="0"/>
              </a:spcBef>
              <a:spcAft>
                <a:spcPts val="0"/>
              </a:spcAft>
              <a:buClr>
                <a:srgbClr val="434343"/>
              </a:buClr>
              <a:buSzPts val="3500"/>
              <a:buNone/>
              <a:defRPr sz="4667" b="1">
                <a:solidFill>
                  <a:srgbClr val="434343"/>
                </a:solidFill>
              </a:defRPr>
            </a:lvl6pPr>
            <a:lvl7pPr lvl="6" algn="ctr" rtl="0">
              <a:spcBef>
                <a:spcPts val="0"/>
              </a:spcBef>
              <a:spcAft>
                <a:spcPts val="0"/>
              </a:spcAft>
              <a:buClr>
                <a:srgbClr val="434343"/>
              </a:buClr>
              <a:buSzPts val="3500"/>
              <a:buNone/>
              <a:defRPr sz="4667" b="1">
                <a:solidFill>
                  <a:srgbClr val="434343"/>
                </a:solidFill>
              </a:defRPr>
            </a:lvl7pPr>
            <a:lvl8pPr lvl="7" algn="ctr" rtl="0">
              <a:spcBef>
                <a:spcPts val="0"/>
              </a:spcBef>
              <a:spcAft>
                <a:spcPts val="0"/>
              </a:spcAft>
              <a:buClr>
                <a:srgbClr val="434343"/>
              </a:buClr>
              <a:buSzPts val="3500"/>
              <a:buNone/>
              <a:defRPr sz="4667" b="1">
                <a:solidFill>
                  <a:srgbClr val="434343"/>
                </a:solidFill>
              </a:defRPr>
            </a:lvl8pPr>
            <a:lvl9pPr lvl="8" algn="ctr" rtl="0">
              <a:spcBef>
                <a:spcPts val="0"/>
              </a:spcBef>
              <a:spcAft>
                <a:spcPts val="0"/>
              </a:spcAft>
              <a:buClr>
                <a:srgbClr val="434343"/>
              </a:buClr>
              <a:buSzPts val="3500"/>
              <a:buNone/>
              <a:defRPr sz="4667" b="1">
                <a:solidFill>
                  <a:srgbClr val="434343"/>
                </a:solidFill>
              </a:defRPr>
            </a:lvl9pPr>
          </a:lstStyle>
          <a:p>
            <a:endParaRPr/>
          </a:p>
        </p:txBody>
      </p:sp>
      <p:sp>
        <p:nvSpPr>
          <p:cNvPr id="198" name="Google Shape;198;p15"/>
          <p:cNvSpPr txBox="1">
            <a:spLocks noGrp="1"/>
          </p:cNvSpPr>
          <p:nvPr>
            <p:ph type="subTitle" idx="1"/>
          </p:nvPr>
        </p:nvSpPr>
        <p:spPr>
          <a:xfrm flipH="1">
            <a:off x="2919735" y="2883100"/>
            <a:ext cx="2885200" cy="5688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1pPr>
            <a:lvl2pPr lvl="1"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2pPr>
            <a:lvl3pPr lvl="2"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3pPr>
            <a:lvl4pPr lvl="3"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4pPr>
            <a:lvl5pPr lvl="4"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5pPr>
            <a:lvl6pPr lvl="5"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6pPr>
            <a:lvl7pPr lvl="6"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7pPr>
            <a:lvl8pPr lvl="7"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8pPr>
            <a:lvl9pPr lvl="8"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9pPr>
          </a:lstStyle>
          <a:p>
            <a:endParaRPr/>
          </a:p>
        </p:txBody>
      </p:sp>
      <p:sp>
        <p:nvSpPr>
          <p:cNvPr id="199" name="Google Shape;199;p15"/>
          <p:cNvSpPr txBox="1">
            <a:spLocks noGrp="1"/>
          </p:cNvSpPr>
          <p:nvPr>
            <p:ph type="ctrTitle" idx="2"/>
          </p:nvPr>
        </p:nvSpPr>
        <p:spPr>
          <a:xfrm flipH="1">
            <a:off x="6415567" y="2464535"/>
            <a:ext cx="2885200" cy="321200"/>
          </a:xfrm>
          <a:prstGeom prst="rect">
            <a:avLst/>
          </a:prstGeom>
        </p:spPr>
        <p:txBody>
          <a:bodyPr spcFirstLastPara="1" wrap="square" lIns="91425" tIns="0" rIns="91425" bIns="0" anchor="b" anchorCtr="0">
            <a:noAutofit/>
          </a:bodyPr>
          <a:lstStyle>
            <a:lvl1pPr lvl="0" algn="r" rtl="0">
              <a:spcBef>
                <a:spcPts val="0"/>
              </a:spcBef>
              <a:spcAft>
                <a:spcPts val="0"/>
              </a:spcAft>
              <a:buSzPts val="3500"/>
              <a:buNone/>
              <a:defRPr sz="4667"/>
            </a:lvl1pPr>
            <a:lvl2pPr lvl="1" algn="r" rtl="0">
              <a:spcBef>
                <a:spcPts val="0"/>
              </a:spcBef>
              <a:spcAft>
                <a:spcPts val="0"/>
              </a:spcAft>
              <a:buClr>
                <a:srgbClr val="434343"/>
              </a:buClr>
              <a:buSzPts val="3500"/>
              <a:buNone/>
              <a:defRPr sz="4667" b="1">
                <a:solidFill>
                  <a:srgbClr val="434343"/>
                </a:solidFill>
              </a:defRPr>
            </a:lvl2pPr>
            <a:lvl3pPr lvl="2" algn="r" rtl="0">
              <a:spcBef>
                <a:spcPts val="0"/>
              </a:spcBef>
              <a:spcAft>
                <a:spcPts val="0"/>
              </a:spcAft>
              <a:buClr>
                <a:srgbClr val="434343"/>
              </a:buClr>
              <a:buSzPts val="3500"/>
              <a:buNone/>
              <a:defRPr sz="4667" b="1">
                <a:solidFill>
                  <a:srgbClr val="434343"/>
                </a:solidFill>
              </a:defRPr>
            </a:lvl3pPr>
            <a:lvl4pPr lvl="3" algn="r" rtl="0">
              <a:spcBef>
                <a:spcPts val="0"/>
              </a:spcBef>
              <a:spcAft>
                <a:spcPts val="0"/>
              </a:spcAft>
              <a:buClr>
                <a:srgbClr val="434343"/>
              </a:buClr>
              <a:buSzPts val="3500"/>
              <a:buNone/>
              <a:defRPr sz="4667" b="1">
                <a:solidFill>
                  <a:srgbClr val="434343"/>
                </a:solidFill>
              </a:defRPr>
            </a:lvl4pPr>
            <a:lvl5pPr lvl="4" algn="r" rtl="0">
              <a:spcBef>
                <a:spcPts val="0"/>
              </a:spcBef>
              <a:spcAft>
                <a:spcPts val="0"/>
              </a:spcAft>
              <a:buClr>
                <a:srgbClr val="434343"/>
              </a:buClr>
              <a:buSzPts val="3500"/>
              <a:buNone/>
              <a:defRPr sz="4667" b="1">
                <a:solidFill>
                  <a:srgbClr val="434343"/>
                </a:solidFill>
              </a:defRPr>
            </a:lvl5pPr>
            <a:lvl6pPr lvl="5" algn="r" rtl="0">
              <a:spcBef>
                <a:spcPts val="0"/>
              </a:spcBef>
              <a:spcAft>
                <a:spcPts val="0"/>
              </a:spcAft>
              <a:buClr>
                <a:srgbClr val="434343"/>
              </a:buClr>
              <a:buSzPts val="3500"/>
              <a:buNone/>
              <a:defRPr sz="4667" b="1">
                <a:solidFill>
                  <a:srgbClr val="434343"/>
                </a:solidFill>
              </a:defRPr>
            </a:lvl6pPr>
            <a:lvl7pPr lvl="6" algn="r" rtl="0">
              <a:spcBef>
                <a:spcPts val="0"/>
              </a:spcBef>
              <a:spcAft>
                <a:spcPts val="0"/>
              </a:spcAft>
              <a:buClr>
                <a:srgbClr val="434343"/>
              </a:buClr>
              <a:buSzPts val="3500"/>
              <a:buNone/>
              <a:defRPr sz="4667" b="1">
                <a:solidFill>
                  <a:srgbClr val="434343"/>
                </a:solidFill>
              </a:defRPr>
            </a:lvl7pPr>
            <a:lvl8pPr lvl="7" algn="r" rtl="0">
              <a:spcBef>
                <a:spcPts val="0"/>
              </a:spcBef>
              <a:spcAft>
                <a:spcPts val="0"/>
              </a:spcAft>
              <a:buClr>
                <a:srgbClr val="434343"/>
              </a:buClr>
              <a:buSzPts val="3500"/>
              <a:buNone/>
              <a:defRPr sz="4667" b="1">
                <a:solidFill>
                  <a:srgbClr val="434343"/>
                </a:solidFill>
              </a:defRPr>
            </a:lvl8pPr>
            <a:lvl9pPr lvl="8" algn="r" rtl="0">
              <a:spcBef>
                <a:spcPts val="0"/>
              </a:spcBef>
              <a:spcAft>
                <a:spcPts val="0"/>
              </a:spcAft>
              <a:buClr>
                <a:srgbClr val="434343"/>
              </a:buClr>
              <a:buSzPts val="3500"/>
              <a:buNone/>
              <a:defRPr sz="4667" b="1">
                <a:solidFill>
                  <a:srgbClr val="434343"/>
                </a:solidFill>
              </a:defRPr>
            </a:lvl9pPr>
          </a:lstStyle>
          <a:p>
            <a:endParaRPr/>
          </a:p>
        </p:txBody>
      </p:sp>
      <p:sp>
        <p:nvSpPr>
          <p:cNvPr id="200" name="Google Shape;200;p15"/>
          <p:cNvSpPr txBox="1">
            <a:spLocks noGrp="1"/>
          </p:cNvSpPr>
          <p:nvPr>
            <p:ph type="subTitle" idx="3"/>
          </p:nvPr>
        </p:nvSpPr>
        <p:spPr>
          <a:xfrm flipH="1">
            <a:off x="6415567" y="2884708"/>
            <a:ext cx="2885200" cy="5688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1pPr>
            <a:lvl2pPr lvl="1"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2pPr>
            <a:lvl3pPr lvl="2"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3pPr>
            <a:lvl4pPr lvl="3"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4pPr>
            <a:lvl5pPr lvl="4"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5pPr>
            <a:lvl6pPr lvl="5"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6pPr>
            <a:lvl7pPr lvl="6"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7pPr>
            <a:lvl8pPr lvl="7"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8pPr>
            <a:lvl9pPr lvl="8"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9pPr>
          </a:lstStyle>
          <a:p>
            <a:endParaRPr/>
          </a:p>
        </p:txBody>
      </p:sp>
      <p:sp>
        <p:nvSpPr>
          <p:cNvPr id="201" name="Google Shape;201;p15"/>
          <p:cNvSpPr txBox="1">
            <a:spLocks noGrp="1"/>
          </p:cNvSpPr>
          <p:nvPr>
            <p:ph type="ctrTitle" idx="4"/>
          </p:nvPr>
        </p:nvSpPr>
        <p:spPr>
          <a:xfrm flipH="1">
            <a:off x="2919728" y="4137883"/>
            <a:ext cx="2885200" cy="770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933"/>
            </a:lvl1pPr>
            <a:lvl2pPr lvl="1" algn="ctr" rtl="0">
              <a:spcBef>
                <a:spcPts val="0"/>
              </a:spcBef>
              <a:spcAft>
                <a:spcPts val="0"/>
              </a:spcAft>
              <a:buClr>
                <a:srgbClr val="434343"/>
              </a:buClr>
              <a:buSzPts val="1800"/>
              <a:buNone/>
              <a:defRPr sz="2400">
                <a:solidFill>
                  <a:srgbClr val="434343"/>
                </a:solidFill>
              </a:defRPr>
            </a:lvl2pPr>
            <a:lvl3pPr lvl="2" algn="ctr" rtl="0">
              <a:spcBef>
                <a:spcPts val="0"/>
              </a:spcBef>
              <a:spcAft>
                <a:spcPts val="0"/>
              </a:spcAft>
              <a:buClr>
                <a:srgbClr val="434343"/>
              </a:buClr>
              <a:buSzPts val="1800"/>
              <a:buNone/>
              <a:defRPr sz="2400">
                <a:solidFill>
                  <a:srgbClr val="434343"/>
                </a:solidFill>
              </a:defRPr>
            </a:lvl3pPr>
            <a:lvl4pPr lvl="3" algn="ctr" rtl="0">
              <a:spcBef>
                <a:spcPts val="0"/>
              </a:spcBef>
              <a:spcAft>
                <a:spcPts val="0"/>
              </a:spcAft>
              <a:buClr>
                <a:srgbClr val="434343"/>
              </a:buClr>
              <a:buSzPts val="1800"/>
              <a:buNone/>
              <a:defRPr sz="2400">
                <a:solidFill>
                  <a:srgbClr val="434343"/>
                </a:solidFill>
              </a:defRPr>
            </a:lvl4pPr>
            <a:lvl5pPr lvl="4" algn="ctr" rtl="0">
              <a:spcBef>
                <a:spcPts val="0"/>
              </a:spcBef>
              <a:spcAft>
                <a:spcPts val="0"/>
              </a:spcAft>
              <a:buClr>
                <a:srgbClr val="434343"/>
              </a:buClr>
              <a:buSzPts val="1800"/>
              <a:buNone/>
              <a:defRPr sz="2400">
                <a:solidFill>
                  <a:srgbClr val="434343"/>
                </a:solidFill>
              </a:defRPr>
            </a:lvl5pPr>
            <a:lvl6pPr lvl="5" algn="ctr" rtl="0">
              <a:spcBef>
                <a:spcPts val="0"/>
              </a:spcBef>
              <a:spcAft>
                <a:spcPts val="0"/>
              </a:spcAft>
              <a:buClr>
                <a:srgbClr val="434343"/>
              </a:buClr>
              <a:buSzPts val="1800"/>
              <a:buNone/>
              <a:defRPr sz="2400">
                <a:solidFill>
                  <a:srgbClr val="434343"/>
                </a:solidFill>
              </a:defRPr>
            </a:lvl6pPr>
            <a:lvl7pPr lvl="6" algn="ctr" rtl="0">
              <a:spcBef>
                <a:spcPts val="0"/>
              </a:spcBef>
              <a:spcAft>
                <a:spcPts val="0"/>
              </a:spcAft>
              <a:buClr>
                <a:srgbClr val="434343"/>
              </a:buClr>
              <a:buSzPts val="1800"/>
              <a:buNone/>
              <a:defRPr sz="2400">
                <a:solidFill>
                  <a:srgbClr val="434343"/>
                </a:solidFill>
              </a:defRPr>
            </a:lvl7pPr>
            <a:lvl8pPr lvl="7" algn="ctr" rtl="0">
              <a:spcBef>
                <a:spcPts val="0"/>
              </a:spcBef>
              <a:spcAft>
                <a:spcPts val="0"/>
              </a:spcAft>
              <a:buClr>
                <a:srgbClr val="434343"/>
              </a:buClr>
              <a:buSzPts val="1800"/>
              <a:buNone/>
              <a:defRPr sz="2400">
                <a:solidFill>
                  <a:srgbClr val="434343"/>
                </a:solidFill>
              </a:defRPr>
            </a:lvl8pPr>
            <a:lvl9pPr lvl="8" algn="ctr" rtl="0">
              <a:spcBef>
                <a:spcPts val="0"/>
              </a:spcBef>
              <a:spcAft>
                <a:spcPts val="0"/>
              </a:spcAft>
              <a:buClr>
                <a:srgbClr val="434343"/>
              </a:buClr>
              <a:buSzPts val="1800"/>
              <a:buNone/>
              <a:defRPr sz="2400">
                <a:solidFill>
                  <a:srgbClr val="434343"/>
                </a:solidFill>
              </a:defRPr>
            </a:lvl9pPr>
          </a:lstStyle>
          <a:p>
            <a:endParaRPr/>
          </a:p>
        </p:txBody>
      </p:sp>
      <p:sp>
        <p:nvSpPr>
          <p:cNvPr id="202" name="Google Shape;202;p15"/>
          <p:cNvSpPr txBox="1">
            <a:spLocks noGrp="1"/>
          </p:cNvSpPr>
          <p:nvPr>
            <p:ph type="title" idx="5"/>
          </p:nvPr>
        </p:nvSpPr>
        <p:spPr>
          <a:xfrm>
            <a:off x="1704000" y="456000"/>
            <a:ext cx="8784000" cy="892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000">
                <a:solidFill>
                  <a:schemeClr val="dk2"/>
                </a:solidFill>
              </a:defRPr>
            </a:lvl1pPr>
            <a:lvl2pPr lvl="1" algn="ctr" rtl="0">
              <a:spcBef>
                <a:spcPts val="0"/>
              </a:spcBef>
              <a:spcAft>
                <a:spcPts val="0"/>
              </a:spcAft>
              <a:buNone/>
              <a:defRPr sz="4000">
                <a:solidFill>
                  <a:schemeClr val="dk2"/>
                </a:solidFill>
              </a:defRPr>
            </a:lvl2pPr>
            <a:lvl3pPr lvl="2" algn="ctr" rtl="0">
              <a:spcBef>
                <a:spcPts val="0"/>
              </a:spcBef>
              <a:spcAft>
                <a:spcPts val="0"/>
              </a:spcAft>
              <a:buNone/>
              <a:defRPr sz="4000">
                <a:solidFill>
                  <a:schemeClr val="dk2"/>
                </a:solidFill>
              </a:defRPr>
            </a:lvl3pPr>
            <a:lvl4pPr lvl="3" algn="ctr" rtl="0">
              <a:spcBef>
                <a:spcPts val="0"/>
              </a:spcBef>
              <a:spcAft>
                <a:spcPts val="0"/>
              </a:spcAft>
              <a:buNone/>
              <a:defRPr sz="4000">
                <a:solidFill>
                  <a:schemeClr val="dk2"/>
                </a:solidFill>
              </a:defRPr>
            </a:lvl4pPr>
            <a:lvl5pPr lvl="4" algn="ctr" rtl="0">
              <a:spcBef>
                <a:spcPts val="0"/>
              </a:spcBef>
              <a:spcAft>
                <a:spcPts val="0"/>
              </a:spcAft>
              <a:buNone/>
              <a:defRPr sz="4000">
                <a:solidFill>
                  <a:schemeClr val="dk2"/>
                </a:solidFill>
              </a:defRPr>
            </a:lvl5pPr>
            <a:lvl6pPr lvl="5" algn="ctr" rtl="0">
              <a:spcBef>
                <a:spcPts val="0"/>
              </a:spcBef>
              <a:spcAft>
                <a:spcPts val="0"/>
              </a:spcAft>
              <a:buNone/>
              <a:defRPr sz="4000">
                <a:solidFill>
                  <a:schemeClr val="dk2"/>
                </a:solidFill>
              </a:defRPr>
            </a:lvl6pPr>
            <a:lvl7pPr lvl="6" algn="ctr" rtl="0">
              <a:spcBef>
                <a:spcPts val="0"/>
              </a:spcBef>
              <a:spcAft>
                <a:spcPts val="0"/>
              </a:spcAft>
              <a:buNone/>
              <a:defRPr sz="4000">
                <a:solidFill>
                  <a:schemeClr val="dk2"/>
                </a:solidFill>
              </a:defRPr>
            </a:lvl7pPr>
            <a:lvl8pPr lvl="7" algn="ctr" rtl="0">
              <a:spcBef>
                <a:spcPts val="0"/>
              </a:spcBef>
              <a:spcAft>
                <a:spcPts val="0"/>
              </a:spcAft>
              <a:buNone/>
              <a:defRPr sz="4000">
                <a:solidFill>
                  <a:schemeClr val="dk2"/>
                </a:solidFill>
              </a:defRPr>
            </a:lvl8pPr>
            <a:lvl9pPr lvl="8" algn="ctr" rtl="0">
              <a:spcBef>
                <a:spcPts val="0"/>
              </a:spcBef>
              <a:spcAft>
                <a:spcPts val="0"/>
              </a:spcAft>
              <a:buNone/>
              <a:defRPr sz="4000">
                <a:solidFill>
                  <a:schemeClr val="dk2"/>
                </a:solidFill>
              </a:defRPr>
            </a:lvl9pPr>
          </a:lstStyle>
          <a:p>
            <a:endParaRPr/>
          </a:p>
        </p:txBody>
      </p:sp>
      <p:sp>
        <p:nvSpPr>
          <p:cNvPr id="203" name="Google Shape;203;p15"/>
          <p:cNvSpPr txBox="1">
            <a:spLocks noGrp="1"/>
          </p:cNvSpPr>
          <p:nvPr>
            <p:ph type="ctrTitle" idx="6"/>
          </p:nvPr>
        </p:nvSpPr>
        <p:spPr>
          <a:xfrm flipH="1">
            <a:off x="2919733" y="4344381"/>
            <a:ext cx="2885200" cy="321200"/>
          </a:xfrm>
          <a:prstGeom prst="rect">
            <a:avLst/>
          </a:prstGeom>
        </p:spPr>
        <p:txBody>
          <a:bodyPr spcFirstLastPara="1" wrap="square" lIns="91425" tIns="0" rIns="91425" bIns="0" anchor="b" anchorCtr="0">
            <a:noAutofit/>
          </a:bodyPr>
          <a:lstStyle>
            <a:lvl1pPr lvl="0" rtl="0">
              <a:spcBef>
                <a:spcPts val="0"/>
              </a:spcBef>
              <a:spcAft>
                <a:spcPts val="0"/>
              </a:spcAft>
              <a:buSzPts val="3500"/>
              <a:buNone/>
              <a:defRPr sz="4667"/>
            </a:lvl1pPr>
            <a:lvl2pPr lvl="1" algn="ctr" rtl="0">
              <a:spcBef>
                <a:spcPts val="0"/>
              </a:spcBef>
              <a:spcAft>
                <a:spcPts val="0"/>
              </a:spcAft>
              <a:buClr>
                <a:srgbClr val="434343"/>
              </a:buClr>
              <a:buSzPts val="3500"/>
              <a:buNone/>
              <a:defRPr sz="4667" b="1">
                <a:solidFill>
                  <a:srgbClr val="434343"/>
                </a:solidFill>
              </a:defRPr>
            </a:lvl2pPr>
            <a:lvl3pPr lvl="2" algn="ctr" rtl="0">
              <a:spcBef>
                <a:spcPts val="0"/>
              </a:spcBef>
              <a:spcAft>
                <a:spcPts val="0"/>
              </a:spcAft>
              <a:buClr>
                <a:srgbClr val="434343"/>
              </a:buClr>
              <a:buSzPts val="3500"/>
              <a:buNone/>
              <a:defRPr sz="4667" b="1">
                <a:solidFill>
                  <a:srgbClr val="434343"/>
                </a:solidFill>
              </a:defRPr>
            </a:lvl3pPr>
            <a:lvl4pPr lvl="3" algn="ctr" rtl="0">
              <a:spcBef>
                <a:spcPts val="0"/>
              </a:spcBef>
              <a:spcAft>
                <a:spcPts val="0"/>
              </a:spcAft>
              <a:buClr>
                <a:srgbClr val="434343"/>
              </a:buClr>
              <a:buSzPts val="3500"/>
              <a:buNone/>
              <a:defRPr sz="4667" b="1">
                <a:solidFill>
                  <a:srgbClr val="434343"/>
                </a:solidFill>
              </a:defRPr>
            </a:lvl4pPr>
            <a:lvl5pPr lvl="4" algn="ctr" rtl="0">
              <a:spcBef>
                <a:spcPts val="0"/>
              </a:spcBef>
              <a:spcAft>
                <a:spcPts val="0"/>
              </a:spcAft>
              <a:buClr>
                <a:srgbClr val="434343"/>
              </a:buClr>
              <a:buSzPts val="3500"/>
              <a:buNone/>
              <a:defRPr sz="4667" b="1">
                <a:solidFill>
                  <a:srgbClr val="434343"/>
                </a:solidFill>
              </a:defRPr>
            </a:lvl5pPr>
            <a:lvl6pPr lvl="5" algn="ctr" rtl="0">
              <a:spcBef>
                <a:spcPts val="0"/>
              </a:spcBef>
              <a:spcAft>
                <a:spcPts val="0"/>
              </a:spcAft>
              <a:buClr>
                <a:srgbClr val="434343"/>
              </a:buClr>
              <a:buSzPts val="3500"/>
              <a:buNone/>
              <a:defRPr sz="4667" b="1">
                <a:solidFill>
                  <a:srgbClr val="434343"/>
                </a:solidFill>
              </a:defRPr>
            </a:lvl6pPr>
            <a:lvl7pPr lvl="6" algn="ctr" rtl="0">
              <a:spcBef>
                <a:spcPts val="0"/>
              </a:spcBef>
              <a:spcAft>
                <a:spcPts val="0"/>
              </a:spcAft>
              <a:buClr>
                <a:srgbClr val="434343"/>
              </a:buClr>
              <a:buSzPts val="3500"/>
              <a:buNone/>
              <a:defRPr sz="4667" b="1">
                <a:solidFill>
                  <a:srgbClr val="434343"/>
                </a:solidFill>
              </a:defRPr>
            </a:lvl7pPr>
            <a:lvl8pPr lvl="7" algn="ctr" rtl="0">
              <a:spcBef>
                <a:spcPts val="0"/>
              </a:spcBef>
              <a:spcAft>
                <a:spcPts val="0"/>
              </a:spcAft>
              <a:buClr>
                <a:srgbClr val="434343"/>
              </a:buClr>
              <a:buSzPts val="3500"/>
              <a:buNone/>
              <a:defRPr sz="4667" b="1">
                <a:solidFill>
                  <a:srgbClr val="434343"/>
                </a:solidFill>
              </a:defRPr>
            </a:lvl8pPr>
            <a:lvl9pPr lvl="8" algn="ctr" rtl="0">
              <a:spcBef>
                <a:spcPts val="0"/>
              </a:spcBef>
              <a:spcAft>
                <a:spcPts val="0"/>
              </a:spcAft>
              <a:buClr>
                <a:srgbClr val="434343"/>
              </a:buClr>
              <a:buSzPts val="3500"/>
              <a:buNone/>
              <a:defRPr sz="4667" b="1">
                <a:solidFill>
                  <a:srgbClr val="434343"/>
                </a:solidFill>
              </a:defRPr>
            </a:lvl9pPr>
          </a:lstStyle>
          <a:p>
            <a:endParaRPr/>
          </a:p>
        </p:txBody>
      </p:sp>
      <p:sp>
        <p:nvSpPr>
          <p:cNvPr id="204" name="Google Shape;204;p15"/>
          <p:cNvSpPr txBox="1">
            <a:spLocks noGrp="1"/>
          </p:cNvSpPr>
          <p:nvPr>
            <p:ph type="subTitle" idx="7"/>
          </p:nvPr>
        </p:nvSpPr>
        <p:spPr>
          <a:xfrm flipH="1">
            <a:off x="2919735" y="4763016"/>
            <a:ext cx="2885200" cy="5688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1pPr>
            <a:lvl2pPr lvl="1"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2pPr>
            <a:lvl3pPr lvl="2"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3pPr>
            <a:lvl4pPr lvl="3"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4pPr>
            <a:lvl5pPr lvl="4"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5pPr>
            <a:lvl6pPr lvl="5"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6pPr>
            <a:lvl7pPr lvl="6"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7pPr>
            <a:lvl8pPr lvl="7"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8pPr>
            <a:lvl9pPr lvl="8" algn="ct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9pPr>
          </a:lstStyle>
          <a:p>
            <a:endParaRPr/>
          </a:p>
        </p:txBody>
      </p:sp>
      <p:sp>
        <p:nvSpPr>
          <p:cNvPr id="205" name="Google Shape;205;p15"/>
          <p:cNvSpPr txBox="1">
            <a:spLocks noGrp="1"/>
          </p:cNvSpPr>
          <p:nvPr>
            <p:ph type="ctrTitle" idx="8"/>
          </p:nvPr>
        </p:nvSpPr>
        <p:spPr>
          <a:xfrm flipH="1">
            <a:off x="6415567" y="4344451"/>
            <a:ext cx="2885200" cy="321200"/>
          </a:xfrm>
          <a:prstGeom prst="rect">
            <a:avLst/>
          </a:prstGeom>
        </p:spPr>
        <p:txBody>
          <a:bodyPr spcFirstLastPara="1" wrap="square" lIns="91425" tIns="0" rIns="91425" bIns="0" anchor="b" anchorCtr="0">
            <a:noAutofit/>
          </a:bodyPr>
          <a:lstStyle>
            <a:lvl1pPr lvl="0" algn="r" rtl="0">
              <a:spcBef>
                <a:spcPts val="0"/>
              </a:spcBef>
              <a:spcAft>
                <a:spcPts val="0"/>
              </a:spcAft>
              <a:buSzPts val="3500"/>
              <a:buNone/>
              <a:defRPr sz="4667"/>
            </a:lvl1pPr>
            <a:lvl2pPr lvl="1" algn="r" rtl="0">
              <a:spcBef>
                <a:spcPts val="0"/>
              </a:spcBef>
              <a:spcAft>
                <a:spcPts val="0"/>
              </a:spcAft>
              <a:buClr>
                <a:srgbClr val="434343"/>
              </a:buClr>
              <a:buSzPts val="3500"/>
              <a:buNone/>
              <a:defRPr sz="4667" b="1">
                <a:solidFill>
                  <a:srgbClr val="434343"/>
                </a:solidFill>
              </a:defRPr>
            </a:lvl2pPr>
            <a:lvl3pPr lvl="2" algn="r" rtl="0">
              <a:spcBef>
                <a:spcPts val="0"/>
              </a:spcBef>
              <a:spcAft>
                <a:spcPts val="0"/>
              </a:spcAft>
              <a:buClr>
                <a:srgbClr val="434343"/>
              </a:buClr>
              <a:buSzPts val="3500"/>
              <a:buNone/>
              <a:defRPr sz="4667" b="1">
                <a:solidFill>
                  <a:srgbClr val="434343"/>
                </a:solidFill>
              </a:defRPr>
            </a:lvl3pPr>
            <a:lvl4pPr lvl="3" algn="r" rtl="0">
              <a:spcBef>
                <a:spcPts val="0"/>
              </a:spcBef>
              <a:spcAft>
                <a:spcPts val="0"/>
              </a:spcAft>
              <a:buClr>
                <a:srgbClr val="434343"/>
              </a:buClr>
              <a:buSzPts val="3500"/>
              <a:buNone/>
              <a:defRPr sz="4667" b="1">
                <a:solidFill>
                  <a:srgbClr val="434343"/>
                </a:solidFill>
              </a:defRPr>
            </a:lvl4pPr>
            <a:lvl5pPr lvl="4" algn="r" rtl="0">
              <a:spcBef>
                <a:spcPts val="0"/>
              </a:spcBef>
              <a:spcAft>
                <a:spcPts val="0"/>
              </a:spcAft>
              <a:buClr>
                <a:srgbClr val="434343"/>
              </a:buClr>
              <a:buSzPts val="3500"/>
              <a:buNone/>
              <a:defRPr sz="4667" b="1">
                <a:solidFill>
                  <a:srgbClr val="434343"/>
                </a:solidFill>
              </a:defRPr>
            </a:lvl5pPr>
            <a:lvl6pPr lvl="5" algn="r" rtl="0">
              <a:spcBef>
                <a:spcPts val="0"/>
              </a:spcBef>
              <a:spcAft>
                <a:spcPts val="0"/>
              </a:spcAft>
              <a:buClr>
                <a:srgbClr val="434343"/>
              </a:buClr>
              <a:buSzPts val="3500"/>
              <a:buNone/>
              <a:defRPr sz="4667" b="1">
                <a:solidFill>
                  <a:srgbClr val="434343"/>
                </a:solidFill>
              </a:defRPr>
            </a:lvl6pPr>
            <a:lvl7pPr lvl="6" algn="r" rtl="0">
              <a:spcBef>
                <a:spcPts val="0"/>
              </a:spcBef>
              <a:spcAft>
                <a:spcPts val="0"/>
              </a:spcAft>
              <a:buClr>
                <a:srgbClr val="434343"/>
              </a:buClr>
              <a:buSzPts val="3500"/>
              <a:buNone/>
              <a:defRPr sz="4667" b="1">
                <a:solidFill>
                  <a:srgbClr val="434343"/>
                </a:solidFill>
              </a:defRPr>
            </a:lvl7pPr>
            <a:lvl8pPr lvl="7" algn="r" rtl="0">
              <a:spcBef>
                <a:spcPts val="0"/>
              </a:spcBef>
              <a:spcAft>
                <a:spcPts val="0"/>
              </a:spcAft>
              <a:buClr>
                <a:srgbClr val="434343"/>
              </a:buClr>
              <a:buSzPts val="3500"/>
              <a:buNone/>
              <a:defRPr sz="4667" b="1">
                <a:solidFill>
                  <a:srgbClr val="434343"/>
                </a:solidFill>
              </a:defRPr>
            </a:lvl8pPr>
            <a:lvl9pPr lvl="8" algn="r" rtl="0">
              <a:spcBef>
                <a:spcPts val="0"/>
              </a:spcBef>
              <a:spcAft>
                <a:spcPts val="0"/>
              </a:spcAft>
              <a:buClr>
                <a:srgbClr val="434343"/>
              </a:buClr>
              <a:buSzPts val="3500"/>
              <a:buNone/>
              <a:defRPr sz="4667" b="1">
                <a:solidFill>
                  <a:srgbClr val="434343"/>
                </a:solidFill>
              </a:defRPr>
            </a:lvl9pPr>
          </a:lstStyle>
          <a:p>
            <a:endParaRPr/>
          </a:p>
        </p:txBody>
      </p:sp>
      <p:sp>
        <p:nvSpPr>
          <p:cNvPr id="206" name="Google Shape;206;p15"/>
          <p:cNvSpPr txBox="1">
            <a:spLocks noGrp="1"/>
          </p:cNvSpPr>
          <p:nvPr>
            <p:ph type="subTitle" idx="9"/>
          </p:nvPr>
        </p:nvSpPr>
        <p:spPr>
          <a:xfrm flipH="1">
            <a:off x="6415567" y="4764624"/>
            <a:ext cx="2885200" cy="5688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1pPr>
            <a:lvl2pPr lvl="1"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2pPr>
            <a:lvl3pPr lvl="2"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3pPr>
            <a:lvl4pPr lvl="3"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4pPr>
            <a:lvl5pPr lvl="4"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5pPr>
            <a:lvl6pPr lvl="5"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6pPr>
            <a:lvl7pPr lvl="6"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7pPr>
            <a:lvl8pPr lvl="7"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8pPr>
            <a:lvl9pPr lvl="8" algn="r" rtl="0">
              <a:lnSpc>
                <a:spcPct val="100000"/>
              </a:lnSpc>
              <a:spcBef>
                <a:spcPts val="0"/>
              </a:spcBef>
              <a:spcAft>
                <a:spcPts val="0"/>
              </a:spcAft>
              <a:buSzPts val="2200"/>
              <a:buFont typeface="Overpass Mono"/>
              <a:buNone/>
              <a:defRPr sz="2933" b="1">
                <a:latin typeface="Overpass Mono"/>
                <a:ea typeface="Overpass Mono"/>
                <a:cs typeface="Overpass Mono"/>
                <a:sym typeface="Overpass Mono"/>
              </a:defRPr>
            </a:lvl9pPr>
          </a:lstStyle>
          <a:p>
            <a:endParaRPr/>
          </a:p>
        </p:txBody>
      </p:sp>
    </p:spTree>
    <p:extLst>
      <p:ext uri="{BB962C8B-B14F-4D97-AF65-F5344CB8AC3E}">
        <p14:creationId xmlns:p14="http://schemas.microsoft.com/office/powerpoint/2010/main" val="3471192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Four Columns">
  <p:cSld name="Title + Four Columns">
    <p:spTree>
      <p:nvGrpSpPr>
        <p:cNvPr id="1" name="Shape 207"/>
        <p:cNvGrpSpPr/>
        <p:nvPr/>
      </p:nvGrpSpPr>
      <p:grpSpPr>
        <a:xfrm>
          <a:off x="0" y="0"/>
          <a:ext cx="0" cy="0"/>
          <a:chOff x="0" y="0"/>
          <a:chExt cx="0" cy="0"/>
        </a:xfrm>
      </p:grpSpPr>
      <p:sp>
        <p:nvSpPr>
          <p:cNvPr id="208" name="Google Shape;208;p16"/>
          <p:cNvSpPr txBox="1">
            <a:spLocks noGrp="1"/>
          </p:cNvSpPr>
          <p:nvPr>
            <p:ph type="ctrTitle"/>
          </p:nvPr>
        </p:nvSpPr>
        <p:spPr>
          <a:xfrm flipH="1">
            <a:off x="3021344" y="2367133"/>
            <a:ext cx="2885200" cy="4756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933"/>
            </a:lvl1pPr>
            <a:lvl2pPr lvl="1" algn="ctr" rtl="0">
              <a:spcBef>
                <a:spcPts val="0"/>
              </a:spcBef>
              <a:spcAft>
                <a:spcPts val="0"/>
              </a:spcAft>
              <a:buClr>
                <a:schemeClr val="lt1"/>
              </a:buClr>
              <a:buSzPts val="1800"/>
              <a:buNone/>
              <a:defRPr sz="2400">
                <a:solidFill>
                  <a:schemeClr val="lt1"/>
                </a:solidFill>
              </a:defRPr>
            </a:lvl2pPr>
            <a:lvl3pPr lvl="2" algn="ctr" rtl="0">
              <a:spcBef>
                <a:spcPts val="0"/>
              </a:spcBef>
              <a:spcAft>
                <a:spcPts val="0"/>
              </a:spcAft>
              <a:buClr>
                <a:schemeClr val="lt1"/>
              </a:buClr>
              <a:buSzPts val="1800"/>
              <a:buNone/>
              <a:defRPr sz="2400">
                <a:solidFill>
                  <a:schemeClr val="lt1"/>
                </a:solidFill>
              </a:defRPr>
            </a:lvl3pPr>
            <a:lvl4pPr lvl="3" algn="ctr" rtl="0">
              <a:spcBef>
                <a:spcPts val="0"/>
              </a:spcBef>
              <a:spcAft>
                <a:spcPts val="0"/>
              </a:spcAft>
              <a:buClr>
                <a:schemeClr val="lt1"/>
              </a:buClr>
              <a:buSzPts val="1800"/>
              <a:buNone/>
              <a:defRPr sz="2400">
                <a:solidFill>
                  <a:schemeClr val="lt1"/>
                </a:solidFill>
              </a:defRPr>
            </a:lvl4pPr>
            <a:lvl5pPr lvl="4" algn="ctr" rtl="0">
              <a:spcBef>
                <a:spcPts val="0"/>
              </a:spcBef>
              <a:spcAft>
                <a:spcPts val="0"/>
              </a:spcAft>
              <a:buClr>
                <a:schemeClr val="lt1"/>
              </a:buClr>
              <a:buSzPts val="1800"/>
              <a:buNone/>
              <a:defRPr sz="2400">
                <a:solidFill>
                  <a:schemeClr val="lt1"/>
                </a:solidFill>
              </a:defRPr>
            </a:lvl5pPr>
            <a:lvl6pPr lvl="5" algn="ctr" rtl="0">
              <a:spcBef>
                <a:spcPts val="0"/>
              </a:spcBef>
              <a:spcAft>
                <a:spcPts val="0"/>
              </a:spcAft>
              <a:buClr>
                <a:schemeClr val="lt1"/>
              </a:buClr>
              <a:buSzPts val="1800"/>
              <a:buNone/>
              <a:defRPr sz="2400">
                <a:solidFill>
                  <a:schemeClr val="lt1"/>
                </a:solidFill>
              </a:defRPr>
            </a:lvl6pPr>
            <a:lvl7pPr lvl="6" algn="ctr" rtl="0">
              <a:spcBef>
                <a:spcPts val="0"/>
              </a:spcBef>
              <a:spcAft>
                <a:spcPts val="0"/>
              </a:spcAft>
              <a:buClr>
                <a:schemeClr val="lt1"/>
              </a:buClr>
              <a:buSzPts val="1800"/>
              <a:buNone/>
              <a:defRPr sz="2400">
                <a:solidFill>
                  <a:schemeClr val="lt1"/>
                </a:solidFill>
              </a:defRPr>
            </a:lvl7pPr>
            <a:lvl8pPr lvl="7" algn="ctr" rtl="0">
              <a:spcBef>
                <a:spcPts val="0"/>
              </a:spcBef>
              <a:spcAft>
                <a:spcPts val="0"/>
              </a:spcAft>
              <a:buClr>
                <a:schemeClr val="lt1"/>
              </a:buClr>
              <a:buSzPts val="1800"/>
              <a:buNone/>
              <a:defRPr sz="2400">
                <a:solidFill>
                  <a:schemeClr val="lt1"/>
                </a:solidFill>
              </a:defRPr>
            </a:lvl8pPr>
            <a:lvl9pPr lvl="8" algn="ctr" rtl="0">
              <a:spcBef>
                <a:spcPts val="0"/>
              </a:spcBef>
              <a:spcAft>
                <a:spcPts val="0"/>
              </a:spcAft>
              <a:buClr>
                <a:schemeClr val="lt1"/>
              </a:buClr>
              <a:buSzPts val="1800"/>
              <a:buNone/>
              <a:defRPr sz="2400">
                <a:solidFill>
                  <a:schemeClr val="lt1"/>
                </a:solidFill>
              </a:defRPr>
            </a:lvl9pPr>
          </a:lstStyle>
          <a:p>
            <a:endParaRPr/>
          </a:p>
        </p:txBody>
      </p:sp>
      <p:sp>
        <p:nvSpPr>
          <p:cNvPr id="209" name="Google Shape;209;p16"/>
          <p:cNvSpPr txBox="1">
            <a:spLocks noGrp="1"/>
          </p:cNvSpPr>
          <p:nvPr>
            <p:ph type="ctrTitle" idx="2"/>
          </p:nvPr>
        </p:nvSpPr>
        <p:spPr>
          <a:xfrm flipH="1">
            <a:off x="6285584" y="2367236"/>
            <a:ext cx="2885200" cy="4756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933"/>
            </a:lvl1pPr>
            <a:lvl2pPr lvl="1" algn="ctr" rtl="0">
              <a:spcBef>
                <a:spcPts val="0"/>
              </a:spcBef>
              <a:spcAft>
                <a:spcPts val="0"/>
              </a:spcAft>
              <a:buClr>
                <a:schemeClr val="lt1"/>
              </a:buClr>
              <a:buSzPts val="1800"/>
              <a:buNone/>
              <a:defRPr sz="2400">
                <a:solidFill>
                  <a:schemeClr val="lt1"/>
                </a:solidFill>
              </a:defRPr>
            </a:lvl2pPr>
            <a:lvl3pPr lvl="2" algn="ctr" rtl="0">
              <a:spcBef>
                <a:spcPts val="0"/>
              </a:spcBef>
              <a:spcAft>
                <a:spcPts val="0"/>
              </a:spcAft>
              <a:buClr>
                <a:schemeClr val="lt1"/>
              </a:buClr>
              <a:buSzPts val="1800"/>
              <a:buNone/>
              <a:defRPr sz="2400">
                <a:solidFill>
                  <a:schemeClr val="lt1"/>
                </a:solidFill>
              </a:defRPr>
            </a:lvl3pPr>
            <a:lvl4pPr lvl="3" algn="ctr" rtl="0">
              <a:spcBef>
                <a:spcPts val="0"/>
              </a:spcBef>
              <a:spcAft>
                <a:spcPts val="0"/>
              </a:spcAft>
              <a:buClr>
                <a:schemeClr val="lt1"/>
              </a:buClr>
              <a:buSzPts val="1800"/>
              <a:buNone/>
              <a:defRPr sz="2400">
                <a:solidFill>
                  <a:schemeClr val="lt1"/>
                </a:solidFill>
              </a:defRPr>
            </a:lvl4pPr>
            <a:lvl5pPr lvl="4" algn="ctr" rtl="0">
              <a:spcBef>
                <a:spcPts val="0"/>
              </a:spcBef>
              <a:spcAft>
                <a:spcPts val="0"/>
              </a:spcAft>
              <a:buClr>
                <a:schemeClr val="lt1"/>
              </a:buClr>
              <a:buSzPts val="1800"/>
              <a:buNone/>
              <a:defRPr sz="2400">
                <a:solidFill>
                  <a:schemeClr val="lt1"/>
                </a:solidFill>
              </a:defRPr>
            </a:lvl5pPr>
            <a:lvl6pPr lvl="5" algn="ctr" rtl="0">
              <a:spcBef>
                <a:spcPts val="0"/>
              </a:spcBef>
              <a:spcAft>
                <a:spcPts val="0"/>
              </a:spcAft>
              <a:buClr>
                <a:schemeClr val="lt1"/>
              </a:buClr>
              <a:buSzPts val="1800"/>
              <a:buNone/>
              <a:defRPr sz="2400">
                <a:solidFill>
                  <a:schemeClr val="lt1"/>
                </a:solidFill>
              </a:defRPr>
            </a:lvl6pPr>
            <a:lvl7pPr lvl="6" algn="ctr" rtl="0">
              <a:spcBef>
                <a:spcPts val="0"/>
              </a:spcBef>
              <a:spcAft>
                <a:spcPts val="0"/>
              </a:spcAft>
              <a:buClr>
                <a:schemeClr val="lt1"/>
              </a:buClr>
              <a:buSzPts val="1800"/>
              <a:buNone/>
              <a:defRPr sz="2400">
                <a:solidFill>
                  <a:schemeClr val="lt1"/>
                </a:solidFill>
              </a:defRPr>
            </a:lvl7pPr>
            <a:lvl8pPr lvl="7" algn="ctr" rtl="0">
              <a:spcBef>
                <a:spcPts val="0"/>
              </a:spcBef>
              <a:spcAft>
                <a:spcPts val="0"/>
              </a:spcAft>
              <a:buClr>
                <a:schemeClr val="lt1"/>
              </a:buClr>
              <a:buSzPts val="1800"/>
              <a:buNone/>
              <a:defRPr sz="2400">
                <a:solidFill>
                  <a:schemeClr val="lt1"/>
                </a:solidFill>
              </a:defRPr>
            </a:lvl8pPr>
            <a:lvl9pPr lvl="8" algn="ctr" rtl="0">
              <a:spcBef>
                <a:spcPts val="0"/>
              </a:spcBef>
              <a:spcAft>
                <a:spcPts val="0"/>
              </a:spcAft>
              <a:buClr>
                <a:schemeClr val="lt1"/>
              </a:buClr>
              <a:buSzPts val="1800"/>
              <a:buNone/>
              <a:defRPr sz="2400">
                <a:solidFill>
                  <a:schemeClr val="lt1"/>
                </a:solidFill>
              </a:defRPr>
            </a:lvl9pPr>
          </a:lstStyle>
          <a:p>
            <a:endParaRPr/>
          </a:p>
        </p:txBody>
      </p:sp>
      <p:sp>
        <p:nvSpPr>
          <p:cNvPr id="210" name="Google Shape;210;p16"/>
          <p:cNvSpPr txBox="1">
            <a:spLocks noGrp="1"/>
          </p:cNvSpPr>
          <p:nvPr>
            <p:ph type="subTitle" idx="1"/>
          </p:nvPr>
        </p:nvSpPr>
        <p:spPr>
          <a:xfrm flipH="1">
            <a:off x="6285567" y="2944265"/>
            <a:ext cx="2885200" cy="5508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867"/>
            </a:lvl1pPr>
            <a:lvl2pPr lvl="1" algn="ctr" rtl="0">
              <a:lnSpc>
                <a:spcPct val="100000"/>
              </a:lnSpc>
              <a:spcBef>
                <a:spcPts val="0"/>
              </a:spcBef>
              <a:spcAft>
                <a:spcPts val="0"/>
              </a:spcAft>
              <a:buSzPts val="1200"/>
              <a:buNone/>
              <a:defRPr sz="1600"/>
            </a:lvl2pPr>
            <a:lvl3pPr lvl="2" algn="ctr" rtl="0">
              <a:lnSpc>
                <a:spcPct val="100000"/>
              </a:lnSpc>
              <a:spcBef>
                <a:spcPts val="0"/>
              </a:spcBef>
              <a:spcAft>
                <a:spcPts val="0"/>
              </a:spcAft>
              <a:buSzPts val="1200"/>
              <a:buNone/>
              <a:defRPr sz="1600"/>
            </a:lvl3pPr>
            <a:lvl4pPr lvl="3" algn="ctr" rtl="0">
              <a:lnSpc>
                <a:spcPct val="100000"/>
              </a:lnSpc>
              <a:spcBef>
                <a:spcPts val="0"/>
              </a:spcBef>
              <a:spcAft>
                <a:spcPts val="0"/>
              </a:spcAft>
              <a:buSzPts val="1200"/>
              <a:buNone/>
              <a:defRPr sz="1600"/>
            </a:lvl4pPr>
            <a:lvl5pPr lvl="4" algn="ctr" rtl="0">
              <a:lnSpc>
                <a:spcPct val="100000"/>
              </a:lnSpc>
              <a:spcBef>
                <a:spcPts val="0"/>
              </a:spcBef>
              <a:spcAft>
                <a:spcPts val="0"/>
              </a:spcAft>
              <a:buSzPts val="1200"/>
              <a:buNone/>
              <a:defRPr sz="1600"/>
            </a:lvl5pPr>
            <a:lvl6pPr lvl="5" algn="ctr" rtl="0">
              <a:lnSpc>
                <a:spcPct val="100000"/>
              </a:lnSpc>
              <a:spcBef>
                <a:spcPts val="0"/>
              </a:spcBef>
              <a:spcAft>
                <a:spcPts val="0"/>
              </a:spcAft>
              <a:buSzPts val="1200"/>
              <a:buNone/>
              <a:defRPr sz="1600"/>
            </a:lvl6pPr>
            <a:lvl7pPr lvl="6" algn="ctr" rtl="0">
              <a:lnSpc>
                <a:spcPct val="100000"/>
              </a:lnSpc>
              <a:spcBef>
                <a:spcPts val="0"/>
              </a:spcBef>
              <a:spcAft>
                <a:spcPts val="0"/>
              </a:spcAft>
              <a:buSzPts val="1200"/>
              <a:buNone/>
              <a:defRPr sz="1600"/>
            </a:lvl7pPr>
            <a:lvl8pPr lvl="7" algn="ctr" rtl="0">
              <a:lnSpc>
                <a:spcPct val="100000"/>
              </a:lnSpc>
              <a:spcBef>
                <a:spcPts val="0"/>
              </a:spcBef>
              <a:spcAft>
                <a:spcPts val="0"/>
              </a:spcAft>
              <a:buSzPts val="1200"/>
              <a:buNone/>
              <a:defRPr sz="1600"/>
            </a:lvl8pPr>
            <a:lvl9pPr lvl="8" algn="ctr" rtl="0">
              <a:lnSpc>
                <a:spcPct val="100000"/>
              </a:lnSpc>
              <a:spcBef>
                <a:spcPts val="0"/>
              </a:spcBef>
              <a:spcAft>
                <a:spcPts val="0"/>
              </a:spcAft>
              <a:buSzPts val="1200"/>
              <a:buNone/>
              <a:defRPr sz="1600"/>
            </a:lvl9pPr>
          </a:lstStyle>
          <a:p>
            <a:endParaRPr/>
          </a:p>
        </p:txBody>
      </p:sp>
      <p:sp>
        <p:nvSpPr>
          <p:cNvPr id="211" name="Google Shape;211;p16"/>
          <p:cNvSpPr txBox="1">
            <a:spLocks noGrp="1"/>
          </p:cNvSpPr>
          <p:nvPr>
            <p:ph type="ctrTitle" idx="3"/>
          </p:nvPr>
        </p:nvSpPr>
        <p:spPr>
          <a:xfrm flipH="1">
            <a:off x="3021335" y="4207567"/>
            <a:ext cx="2885200" cy="4756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933"/>
            </a:lvl1pPr>
            <a:lvl2pPr lvl="1" algn="ctr" rtl="0">
              <a:spcBef>
                <a:spcPts val="0"/>
              </a:spcBef>
              <a:spcAft>
                <a:spcPts val="0"/>
              </a:spcAft>
              <a:buClr>
                <a:schemeClr val="lt1"/>
              </a:buClr>
              <a:buSzPts val="1800"/>
              <a:buNone/>
              <a:defRPr sz="2400">
                <a:solidFill>
                  <a:schemeClr val="lt1"/>
                </a:solidFill>
              </a:defRPr>
            </a:lvl2pPr>
            <a:lvl3pPr lvl="2" algn="ctr" rtl="0">
              <a:spcBef>
                <a:spcPts val="0"/>
              </a:spcBef>
              <a:spcAft>
                <a:spcPts val="0"/>
              </a:spcAft>
              <a:buClr>
                <a:schemeClr val="lt1"/>
              </a:buClr>
              <a:buSzPts val="1800"/>
              <a:buNone/>
              <a:defRPr sz="2400">
                <a:solidFill>
                  <a:schemeClr val="lt1"/>
                </a:solidFill>
              </a:defRPr>
            </a:lvl3pPr>
            <a:lvl4pPr lvl="3" algn="ctr" rtl="0">
              <a:spcBef>
                <a:spcPts val="0"/>
              </a:spcBef>
              <a:spcAft>
                <a:spcPts val="0"/>
              </a:spcAft>
              <a:buClr>
                <a:schemeClr val="lt1"/>
              </a:buClr>
              <a:buSzPts val="1800"/>
              <a:buNone/>
              <a:defRPr sz="2400">
                <a:solidFill>
                  <a:schemeClr val="lt1"/>
                </a:solidFill>
              </a:defRPr>
            </a:lvl4pPr>
            <a:lvl5pPr lvl="4" algn="ctr" rtl="0">
              <a:spcBef>
                <a:spcPts val="0"/>
              </a:spcBef>
              <a:spcAft>
                <a:spcPts val="0"/>
              </a:spcAft>
              <a:buClr>
                <a:schemeClr val="lt1"/>
              </a:buClr>
              <a:buSzPts val="1800"/>
              <a:buNone/>
              <a:defRPr sz="2400">
                <a:solidFill>
                  <a:schemeClr val="lt1"/>
                </a:solidFill>
              </a:defRPr>
            </a:lvl5pPr>
            <a:lvl6pPr lvl="5" algn="ctr" rtl="0">
              <a:spcBef>
                <a:spcPts val="0"/>
              </a:spcBef>
              <a:spcAft>
                <a:spcPts val="0"/>
              </a:spcAft>
              <a:buClr>
                <a:schemeClr val="lt1"/>
              </a:buClr>
              <a:buSzPts val="1800"/>
              <a:buNone/>
              <a:defRPr sz="2400">
                <a:solidFill>
                  <a:schemeClr val="lt1"/>
                </a:solidFill>
              </a:defRPr>
            </a:lvl6pPr>
            <a:lvl7pPr lvl="6" algn="ctr" rtl="0">
              <a:spcBef>
                <a:spcPts val="0"/>
              </a:spcBef>
              <a:spcAft>
                <a:spcPts val="0"/>
              </a:spcAft>
              <a:buClr>
                <a:schemeClr val="lt1"/>
              </a:buClr>
              <a:buSzPts val="1800"/>
              <a:buNone/>
              <a:defRPr sz="2400">
                <a:solidFill>
                  <a:schemeClr val="lt1"/>
                </a:solidFill>
              </a:defRPr>
            </a:lvl7pPr>
            <a:lvl8pPr lvl="7" algn="ctr" rtl="0">
              <a:spcBef>
                <a:spcPts val="0"/>
              </a:spcBef>
              <a:spcAft>
                <a:spcPts val="0"/>
              </a:spcAft>
              <a:buClr>
                <a:schemeClr val="lt1"/>
              </a:buClr>
              <a:buSzPts val="1800"/>
              <a:buNone/>
              <a:defRPr sz="2400">
                <a:solidFill>
                  <a:schemeClr val="lt1"/>
                </a:solidFill>
              </a:defRPr>
            </a:lvl8pPr>
            <a:lvl9pPr lvl="8" algn="ctr" rtl="0">
              <a:spcBef>
                <a:spcPts val="0"/>
              </a:spcBef>
              <a:spcAft>
                <a:spcPts val="0"/>
              </a:spcAft>
              <a:buClr>
                <a:schemeClr val="lt1"/>
              </a:buClr>
              <a:buSzPts val="1800"/>
              <a:buNone/>
              <a:defRPr sz="2400">
                <a:solidFill>
                  <a:schemeClr val="lt1"/>
                </a:solidFill>
              </a:defRPr>
            </a:lvl9pPr>
          </a:lstStyle>
          <a:p>
            <a:endParaRPr/>
          </a:p>
        </p:txBody>
      </p:sp>
      <p:sp>
        <p:nvSpPr>
          <p:cNvPr id="212" name="Google Shape;212;p16"/>
          <p:cNvSpPr txBox="1">
            <a:spLocks noGrp="1"/>
          </p:cNvSpPr>
          <p:nvPr>
            <p:ph type="subTitle" idx="4"/>
          </p:nvPr>
        </p:nvSpPr>
        <p:spPr>
          <a:xfrm flipH="1">
            <a:off x="3021333" y="4781233"/>
            <a:ext cx="2885200" cy="55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867"/>
            </a:lvl1pPr>
            <a:lvl2pPr lvl="1" algn="ctr" rtl="0">
              <a:lnSpc>
                <a:spcPct val="100000"/>
              </a:lnSpc>
              <a:spcBef>
                <a:spcPts val="0"/>
              </a:spcBef>
              <a:spcAft>
                <a:spcPts val="0"/>
              </a:spcAft>
              <a:buSzPts val="1200"/>
              <a:buNone/>
              <a:defRPr sz="1600"/>
            </a:lvl2pPr>
            <a:lvl3pPr lvl="2" algn="ctr" rtl="0">
              <a:lnSpc>
                <a:spcPct val="100000"/>
              </a:lnSpc>
              <a:spcBef>
                <a:spcPts val="0"/>
              </a:spcBef>
              <a:spcAft>
                <a:spcPts val="0"/>
              </a:spcAft>
              <a:buSzPts val="1200"/>
              <a:buNone/>
              <a:defRPr sz="1600"/>
            </a:lvl3pPr>
            <a:lvl4pPr lvl="3" algn="ctr" rtl="0">
              <a:lnSpc>
                <a:spcPct val="100000"/>
              </a:lnSpc>
              <a:spcBef>
                <a:spcPts val="0"/>
              </a:spcBef>
              <a:spcAft>
                <a:spcPts val="0"/>
              </a:spcAft>
              <a:buSzPts val="1200"/>
              <a:buNone/>
              <a:defRPr sz="1600"/>
            </a:lvl4pPr>
            <a:lvl5pPr lvl="4" algn="ctr" rtl="0">
              <a:lnSpc>
                <a:spcPct val="100000"/>
              </a:lnSpc>
              <a:spcBef>
                <a:spcPts val="0"/>
              </a:spcBef>
              <a:spcAft>
                <a:spcPts val="0"/>
              </a:spcAft>
              <a:buSzPts val="1200"/>
              <a:buNone/>
              <a:defRPr sz="1600"/>
            </a:lvl5pPr>
            <a:lvl6pPr lvl="5" algn="ctr" rtl="0">
              <a:lnSpc>
                <a:spcPct val="100000"/>
              </a:lnSpc>
              <a:spcBef>
                <a:spcPts val="0"/>
              </a:spcBef>
              <a:spcAft>
                <a:spcPts val="0"/>
              </a:spcAft>
              <a:buSzPts val="1200"/>
              <a:buNone/>
              <a:defRPr sz="1600"/>
            </a:lvl6pPr>
            <a:lvl7pPr lvl="6" algn="ctr" rtl="0">
              <a:lnSpc>
                <a:spcPct val="100000"/>
              </a:lnSpc>
              <a:spcBef>
                <a:spcPts val="0"/>
              </a:spcBef>
              <a:spcAft>
                <a:spcPts val="0"/>
              </a:spcAft>
              <a:buSzPts val="1200"/>
              <a:buNone/>
              <a:defRPr sz="1600"/>
            </a:lvl7pPr>
            <a:lvl8pPr lvl="7" algn="ctr" rtl="0">
              <a:lnSpc>
                <a:spcPct val="100000"/>
              </a:lnSpc>
              <a:spcBef>
                <a:spcPts val="0"/>
              </a:spcBef>
              <a:spcAft>
                <a:spcPts val="0"/>
              </a:spcAft>
              <a:buSzPts val="1200"/>
              <a:buNone/>
              <a:defRPr sz="1600"/>
            </a:lvl8pPr>
            <a:lvl9pPr lvl="8" algn="ctr" rtl="0">
              <a:lnSpc>
                <a:spcPct val="100000"/>
              </a:lnSpc>
              <a:spcBef>
                <a:spcPts val="0"/>
              </a:spcBef>
              <a:spcAft>
                <a:spcPts val="0"/>
              </a:spcAft>
              <a:buSzPts val="1200"/>
              <a:buNone/>
              <a:defRPr sz="1600"/>
            </a:lvl9pPr>
          </a:lstStyle>
          <a:p>
            <a:endParaRPr/>
          </a:p>
        </p:txBody>
      </p:sp>
      <p:sp>
        <p:nvSpPr>
          <p:cNvPr id="213" name="Google Shape;213;p16"/>
          <p:cNvSpPr txBox="1">
            <a:spLocks noGrp="1"/>
          </p:cNvSpPr>
          <p:nvPr>
            <p:ph type="ctrTitle" idx="5"/>
          </p:nvPr>
        </p:nvSpPr>
        <p:spPr>
          <a:xfrm flipH="1">
            <a:off x="6285600" y="4207672"/>
            <a:ext cx="2885200" cy="4756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933"/>
            </a:lvl1pPr>
            <a:lvl2pPr lvl="1" algn="ctr" rtl="0">
              <a:spcBef>
                <a:spcPts val="0"/>
              </a:spcBef>
              <a:spcAft>
                <a:spcPts val="0"/>
              </a:spcAft>
              <a:buClr>
                <a:schemeClr val="lt1"/>
              </a:buClr>
              <a:buSzPts val="1800"/>
              <a:buNone/>
              <a:defRPr sz="2400">
                <a:solidFill>
                  <a:schemeClr val="lt1"/>
                </a:solidFill>
              </a:defRPr>
            </a:lvl2pPr>
            <a:lvl3pPr lvl="2" algn="ctr" rtl="0">
              <a:spcBef>
                <a:spcPts val="0"/>
              </a:spcBef>
              <a:spcAft>
                <a:spcPts val="0"/>
              </a:spcAft>
              <a:buClr>
                <a:schemeClr val="lt1"/>
              </a:buClr>
              <a:buSzPts val="1800"/>
              <a:buNone/>
              <a:defRPr sz="2400">
                <a:solidFill>
                  <a:schemeClr val="lt1"/>
                </a:solidFill>
              </a:defRPr>
            </a:lvl3pPr>
            <a:lvl4pPr lvl="3" algn="ctr" rtl="0">
              <a:spcBef>
                <a:spcPts val="0"/>
              </a:spcBef>
              <a:spcAft>
                <a:spcPts val="0"/>
              </a:spcAft>
              <a:buClr>
                <a:schemeClr val="lt1"/>
              </a:buClr>
              <a:buSzPts val="1800"/>
              <a:buNone/>
              <a:defRPr sz="2400">
                <a:solidFill>
                  <a:schemeClr val="lt1"/>
                </a:solidFill>
              </a:defRPr>
            </a:lvl4pPr>
            <a:lvl5pPr lvl="4" algn="ctr" rtl="0">
              <a:spcBef>
                <a:spcPts val="0"/>
              </a:spcBef>
              <a:spcAft>
                <a:spcPts val="0"/>
              </a:spcAft>
              <a:buClr>
                <a:schemeClr val="lt1"/>
              </a:buClr>
              <a:buSzPts val="1800"/>
              <a:buNone/>
              <a:defRPr sz="2400">
                <a:solidFill>
                  <a:schemeClr val="lt1"/>
                </a:solidFill>
              </a:defRPr>
            </a:lvl5pPr>
            <a:lvl6pPr lvl="5" algn="ctr" rtl="0">
              <a:spcBef>
                <a:spcPts val="0"/>
              </a:spcBef>
              <a:spcAft>
                <a:spcPts val="0"/>
              </a:spcAft>
              <a:buClr>
                <a:schemeClr val="lt1"/>
              </a:buClr>
              <a:buSzPts val="1800"/>
              <a:buNone/>
              <a:defRPr sz="2400">
                <a:solidFill>
                  <a:schemeClr val="lt1"/>
                </a:solidFill>
              </a:defRPr>
            </a:lvl6pPr>
            <a:lvl7pPr lvl="6" algn="ctr" rtl="0">
              <a:spcBef>
                <a:spcPts val="0"/>
              </a:spcBef>
              <a:spcAft>
                <a:spcPts val="0"/>
              </a:spcAft>
              <a:buClr>
                <a:schemeClr val="lt1"/>
              </a:buClr>
              <a:buSzPts val="1800"/>
              <a:buNone/>
              <a:defRPr sz="2400">
                <a:solidFill>
                  <a:schemeClr val="lt1"/>
                </a:solidFill>
              </a:defRPr>
            </a:lvl7pPr>
            <a:lvl8pPr lvl="7" algn="ctr" rtl="0">
              <a:spcBef>
                <a:spcPts val="0"/>
              </a:spcBef>
              <a:spcAft>
                <a:spcPts val="0"/>
              </a:spcAft>
              <a:buClr>
                <a:schemeClr val="lt1"/>
              </a:buClr>
              <a:buSzPts val="1800"/>
              <a:buNone/>
              <a:defRPr sz="2400">
                <a:solidFill>
                  <a:schemeClr val="lt1"/>
                </a:solidFill>
              </a:defRPr>
            </a:lvl8pPr>
            <a:lvl9pPr lvl="8" algn="ctr" rtl="0">
              <a:spcBef>
                <a:spcPts val="0"/>
              </a:spcBef>
              <a:spcAft>
                <a:spcPts val="0"/>
              </a:spcAft>
              <a:buClr>
                <a:schemeClr val="lt1"/>
              </a:buClr>
              <a:buSzPts val="1800"/>
              <a:buNone/>
              <a:defRPr sz="2400">
                <a:solidFill>
                  <a:schemeClr val="lt1"/>
                </a:solidFill>
              </a:defRPr>
            </a:lvl9pPr>
          </a:lstStyle>
          <a:p>
            <a:endParaRPr/>
          </a:p>
        </p:txBody>
      </p:sp>
      <p:sp>
        <p:nvSpPr>
          <p:cNvPr id="214" name="Google Shape;214;p16"/>
          <p:cNvSpPr txBox="1">
            <a:spLocks noGrp="1"/>
          </p:cNvSpPr>
          <p:nvPr>
            <p:ph type="subTitle" idx="6"/>
          </p:nvPr>
        </p:nvSpPr>
        <p:spPr>
          <a:xfrm flipH="1">
            <a:off x="6285567" y="4781233"/>
            <a:ext cx="2885200" cy="5508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867"/>
            </a:lvl1pPr>
            <a:lvl2pPr lvl="1" algn="ctr" rtl="0">
              <a:lnSpc>
                <a:spcPct val="100000"/>
              </a:lnSpc>
              <a:spcBef>
                <a:spcPts val="0"/>
              </a:spcBef>
              <a:spcAft>
                <a:spcPts val="0"/>
              </a:spcAft>
              <a:buSzPts val="1200"/>
              <a:buNone/>
              <a:defRPr sz="1600"/>
            </a:lvl2pPr>
            <a:lvl3pPr lvl="2" algn="ctr" rtl="0">
              <a:lnSpc>
                <a:spcPct val="100000"/>
              </a:lnSpc>
              <a:spcBef>
                <a:spcPts val="0"/>
              </a:spcBef>
              <a:spcAft>
                <a:spcPts val="0"/>
              </a:spcAft>
              <a:buSzPts val="1200"/>
              <a:buNone/>
              <a:defRPr sz="1600"/>
            </a:lvl3pPr>
            <a:lvl4pPr lvl="3" algn="ctr" rtl="0">
              <a:lnSpc>
                <a:spcPct val="100000"/>
              </a:lnSpc>
              <a:spcBef>
                <a:spcPts val="0"/>
              </a:spcBef>
              <a:spcAft>
                <a:spcPts val="0"/>
              </a:spcAft>
              <a:buSzPts val="1200"/>
              <a:buNone/>
              <a:defRPr sz="1600"/>
            </a:lvl4pPr>
            <a:lvl5pPr lvl="4" algn="ctr" rtl="0">
              <a:lnSpc>
                <a:spcPct val="100000"/>
              </a:lnSpc>
              <a:spcBef>
                <a:spcPts val="0"/>
              </a:spcBef>
              <a:spcAft>
                <a:spcPts val="0"/>
              </a:spcAft>
              <a:buSzPts val="1200"/>
              <a:buNone/>
              <a:defRPr sz="1600"/>
            </a:lvl5pPr>
            <a:lvl6pPr lvl="5" algn="ctr" rtl="0">
              <a:lnSpc>
                <a:spcPct val="100000"/>
              </a:lnSpc>
              <a:spcBef>
                <a:spcPts val="0"/>
              </a:spcBef>
              <a:spcAft>
                <a:spcPts val="0"/>
              </a:spcAft>
              <a:buSzPts val="1200"/>
              <a:buNone/>
              <a:defRPr sz="1600"/>
            </a:lvl6pPr>
            <a:lvl7pPr lvl="6" algn="ctr" rtl="0">
              <a:lnSpc>
                <a:spcPct val="100000"/>
              </a:lnSpc>
              <a:spcBef>
                <a:spcPts val="0"/>
              </a:spcBef>
              <a:spcAft>
                <a:spcPts val="0"/>
              </a:spcAft>
              <a:buSzPts val="1200"/>
              <a:buNone/>
              <a:defRPr sz="1600"/>
            </a:lvl7pPr>
            <a:lvl8pPr lvl="7" algn="ctr" rtl="0">
              <a:lnSpc>
                <a:spcPct val="100000"/>
              </a:lnSpc>
              <a:spcBef>
                <a:spcPts val="0"/>
              </a:spcBef>
              <a:spcAft>
                <a:spcPts val="0"/>
              </a:spcAft>
              <a:buSzPts val="1200"/>
              <a:buNone/>
              <a:defRPr sz="1600"/>
            </a:lvl8pPr>
            <a:lvl9pPr lvl="8" algn="ctr" rtl="0">
              <a:lnSpc>
                <a:spcPct val="100000"/>
              </a:lnSpc>
              <a:spcBef>
                <a:spcPts val="0"/>
              </a:spcBef>
              <a:spcAft>
                <a:spcPts val="0"/>
              </a:spcAft>
              <a:buSzPts val="1200"/>
              <a:buNone/>
              <a:defRPr sz="1600"/>
            </a:lvl9pPr>
          </a:lstStyle>
          <a:p>
            <a:endParaRPr/>
          </a:p>
        </p:txBody>
      </p:sp>
      <p:sp>
        <p:nvSpPr>
          <p:cNvPr id="215" name="Google Shape;215;p16"/>
          <p:cNvSpPr txBox="1">
            <a:spLocks noGrp="1"/>
          </p:cNvSpPr>
          <p:nvPr>
            <p:ph type="title" idx="7"/>
          </p:nvPr>
        </p:nvSpPr>
        <p:spPr>
          <a:xfrm>
            <a:off x="1704067" y="457600"/>
            <a:ext cx="8784000" cy="892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000">
                <a:solidFill>
                  <a:schemeClr val="dk2"/>
                </a:solidFill>
              </a:defRPr>
            </a:lvl1pPr>
            <a:lvl2pPr lvl="1" algn="ctr" rtl="0">
              <a:spcBef>
                <a:spcPts val="0"/>
              </a:spcBef>
              <a:spcAft>
                <a:spcPts val="0"/>
              </a:spcAft>
              <a:buNone/>
              <a:defRPr sz="4000">
                <a:solidFill>
                  <a:schemeClr val="dk2"/>
                </a:solidFill>
              </a:defRPr>
            </a:lvl2pPr>
            <a:lvl3pPr lvl="2" algn="ctr" rtl="0">
              <a:spcBef>
                <a:spcPts val="0"/>
              </a:spcBef>
              <a:spcAft>
                <a:spcPts val="0"/>
              </a:spcAft>
              <a:buNone/>
              <a:defRPr sz="4000">
                <a:solidFill>
                  <a:schemeClr val="dk2"/>
                </a:solidFill>
              </a:defRPr>
            </a:lvl3pPr>
            <a:lvl4pPr lvl="3" algn="ctr" rtl="0">
              <a:spcBef>
                <a:spcPts val="0"/>
              </a:spcBef>
              <a:spcAft>
                <a:spcPts val="0"/>
              </a:spcAft>
              <a:buNone/>
              <a:defRPr sz="4000">
                <a:solidFill>
                  <a:schemeClr val="dk2"/>
                </a:solidFill>
              </a:defRPr>
            </a:lvl4pPr>
            <a:lvl5pPr lvl="4" algn="ctr" rtl="0">
              <a:spcBef>
                <a:spcPts val="0"/>
              </a:spcBef>
              <a:spcAft>
                <a:spcPts val="0"/>
              </a:spcAft>
              <a:buNone/>
              <a:defRPr sz="4000">
                <a:solidFill>
                  <a:schemeClr val="dk2"/>
                </a:solidFill>
              </a:defRPr>
            </a:lvl5pPr>
            <a:lvl6pPr lvl="5" algn="ctr" rtl="0">
              <a:spcBef>
                <a:spcPts val="0"/>
              </a:spcBef>
              <a:spcAft>
                <a:spcPts val="0"/>
              </a:spcAft>
              <a:buNone/>
              <a:defRPr sz="4000">
                <a:solidFill>
                  <a:schemeClr val="dk2"/>
                </a:solidFill>
              </a:defRPr>
            </a:lvl6pPr>
            <a:lvl7pPr lvl="6" algn="ctr" rtl="0">
              <a:spcBef>
                <a:spcPts val="0"/>
              </a:spcBef>
              <a:spcAft>
                <a:spcPts val="0"/>
              </a:spcAft>
              <a:buNone/>
              <a:defRPr sz="4000">
                <a:solidFill>
                  <a:schemeClr val="dk2"/>
                </a:solidFill>
              </a:defRPr>
            </a:lvl7pPr>
            <a:lvl8pPr lvl="7" algn="ctr" rtl="0">
              <a:spcBef>
                <a:spcPts val="0"/>
              </a:spcBef>
              <a:spcAft>
                <a:spcPts val="0"/>
              </a:spcAft>
              <a:buNone/>
              <a:defRPr sz="4000">
                <a:solidFill>
                  <a:schemeClr val="dk2"/>
                </a:solidFill>
              </a:defRPr>
            </a:lvl8pPr>
            <a:lvl9pPr lvl="8" algn="ctr" rtl="0">
              <a:spcBef>
                <a:spcPts val="0"/>
              </a:spcBef>
              <a:spcAft>
                <a:spcPts val="0"/>
              </a:spcAft>
              <a:buNone/>
              <a:defRPr sz="4000">
                <a:solidFill>
                  <a:schemeClr val="dk2"/>
                </a:solidFill>
              </a:defRPr>
            </a:lvl9pPr>
          </a:lstStyle>
          <a:p>
            <a:endParaRPr/>
          </a:p>
        </p:txBody>
      </p:sp>
      <p:sp>
        <p:nvSpPr>
          <p:cNvPr id="216" name="Google Shape;216;p16"/>
          <p:cNvSpPr txBox="1">
            <a:spLocks noGrp="1"/>
          </p:cNvSpPr>
          <p:nvPr>
            <p:ph type="subTitle" idx="8"/>
          </p:nvPr>
        </p:nvSpPr>
        <p:spPr>
          <a:xfrm flipH="1">
            <a:off x="3021344" y="2944263"/>
            <a:ext cx="2885200" cy="55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867"/>
            </a:lvl1pPr>
            <a:lvl2pPr lvl="1" algn="ctr" rtl="0">
              <a:lnSpc>
                <a:spcPct val="100000"/>
              </a:lnSpc>
              <a:spcBef>
                <a:spcPts val="0"/>
              </a:spcBef>
              <a:spcAft>
                <a:spcPts val="0"/>
              </a:spcAft>
              <a:buSzPts val="1200"/>
              <a:buNone/>
              <a:defRPr sz="1600"/>
            </a:lvl2pPr>
            <a:lvl3pPr lvl="2" algn="ctr" rtl="0">
              <a:lnSpc>
                <a:spcPct val="100000"/>
              </a:lnSpc>
              <a:spcBef>
                <a:spcPts val="0"/>
              </a:spcBef>
              <a:spcAft>
                <a:spcPts val="0"/>
              </a:spcAft>
              <a:buSzPts val="1200"/>
              <a:buNone/>
              <a:defRPr sz="1600"/>
            </a:lvl3pPr>
            <a:lvl4pPr lvl="3" algn="ctr" rtl="0">
              <a:lnSpc>
                <a:spcPct val="100000"/>
              </a:lnSpc>
              <a:spcBef>
                <a:spcPts val="0"/>
              </a:spcBef>
              <a:spcAft>
                <a:spcPts val="0"/>
              </a:spcAft>
              <a:buSzPts val="1200"/>
              <a:buNone/>
              <a:defRPr sz="1600"/>
            </a:lvl4pPr>
            <a:lvl5pPr lvl="4" algn="ctr" rtl="0">
              <a:lnSpc>
                <a:spcPct val="100000"/>
              </a:lnSpc>
              <a:spcBef>
                <a:spcPts val="0"/>
              </a:spcBef>
              <a:spcAft>
                <a:spcPts val="0"/>
              </a:spcAft>
              <a:buSzPts val="1200"/>
              <a:buNone/>
              <a:defRPr sz="1600"/>
            </a:lvl5pPr>
            <a:lvl6pPr lvl="5" algn="ctr" rtl="0">
              <a:lnSpc>
                <a:spcPct val="100000"/>
              </a:lnSpc>
              <a:spcBef>
                <a:spcPts val="0"/>
              </a:spcBef>
              <a:spcAft>
                <a:spcPts val="0"/>
              </a:spcAft>
              <a:buSzPts val="1200"/>
              <a:buNone/>
              <a:defRPr sz="1600"/>
            </a:lvl6pPr>
            <a:lvl7pPr lvl="6" algn="ctr" rtl="0">
              <a:lnSpc>
                <a:spcPct val="100000"/>
              </a:lnSpc>
              <a:spcBef>
                <a:spcPts val="0"/>
              </a:spcBef>
              <a:spcAft>
                <a:spcPts val="0"/>
              </a:spcAft>
              <a:buSzPts val="1200"/>
              <a:buNone/>
              <a:defRPr sz="1600"/>
            </a:lvl7pPr>
            <a:lvl8pPr lvl="7" algn="ctr" rtl="0">
              <a:lnSpc>
                <a:spcPct val="100000"/>
              </a:lnSpc>
              <a:spcBef>
                <a:spcPts val="0"/>
              </a:spcBef>
              <a:spcAft>
                <a:spcPts val="0"/>
              </a:spcAft>
              <a:buSzPts val="1200"/>
              <a:buNone/>
              <a:defRPr sz="1600"/>
            </a:lvl8pPr>
            <a:lvl9pPr lvl="8" algn="ctr" rtl="0">
              <a:lnSpc>
                <a:spcPct val="100000"/>
              </a:lnSpc>
              <a:spcBef>
                <a:spcPts val="0"/>
              </a:spcBef>
              <a:spcAft>
                <a:spcPts val="0"/>
              </a:spcAft>
              <a:buSzPts val="1200"/>
              <a:buNone/>
              <a:defRPr sz="1600"/>
            </a:lvl9pPr>
          </a:lstStyle>
          <a:p>
            <a:endParaRPr/>
          </a:p>
        </p:txBody>
      </p:sp>
    </p:spTree>
    <p:extLst>
      <p:ext uri="{BB962C8B-B14F-4D97-AF65-F5344CB8AC3E}">
        <p14:creationId xmlns:p14="http://schemas.microsoft.com/office/powerpoint/2010/main" val="9084764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1">
  <p:cSld name="Title + text 1">
    <p:spTree>
      <p:nvGrpSpPr>
        <p:cNvPr id="1" name="Shape 217"/>
        <p:cNvGrpSpPr/>
        <p:nvPr/>
      </p:nvGrpSpPr>
      <p:grpSpPr>
        <a:xfrm>
          <a:off x="0" y="0"/>
          <a:ext cx="0" cy="0"/>
          <a:chOff x="0" y="0"/>
          <a:chExt cx="0" cy="0"/>
        </a:xfrm>
      </p:grpSpPr>
      <p:sp>
        <p:nvSpPr>
          <p:cNvPr id="218" name="Google Shape;218;p17"/>
          <p:cNvSpPr/>
          <p:nvPr/>
        </p:nvSpPr>
        <p:spPr>
          <a:xfrm>
            <a:off x="8267834" y="2021101"/>
            <a:ext cx="3924169" cy="321873"/>
          </a:xfrm>
          <a:custGeom>
            <a:avLst/>
            <a:gdLst/>
            <a:ahLst/>
            <a:cxnLst/>
            <a:rect l="l" t="t" r="r" b="b"/>
            <a:pathLst>
              <a:path w="146079" h="5859" extrusionOk="0">
                <a:moveTo>
                  <a:pt x="1" y="1"/>
                </a:moveTo>
                <a:lnTo>
                  <a:pt x="1" y="5858"/>
                </a:lnTo>
                <a:lnTo>
                  <a:pt x="146079" y="5858"/>
                </a:lnTo>
                <a:lnTo>
                  <a:pt x="146079" y="1"/>
                </a:lnTo>
                <a:close/>
              </a:path>
            </a:pathLst>
          </a:custGeom>
          <a:solidFill>
            <a:srgbClr val="FFFFFF">
              <a:alpha val="1882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9" name="Google Shape;219;p17"/>
          <p:cNvSpPr txBox="1">
            <a:spLocks noGrp="1"/>
          </p:cNvSpPr>
          <p:nvPr>
            <p:ph type="body" idx="1"/>
          </p:nvPr>
        </p:nvSpPr>
        <p:spPr>
          <a:xfrm>
            <a:off x="7251600" y="2630700"/>
            <a:ext cx="4165600" cy="2841200"/>
          </a:xfrm>
          <a:prstGeom prst="rect">
            <a:avLst/>
          </a:prstGeom>
        </p:spPr>
        <p:txBody>
          <a:bodyPr spcFirstLastPara="1" wrap="square" lIns="91425" tIns="91425" rIns="91425" bIns="91425" anchor="t" anchorCtr="0">
            <a:noAutofit/>
          </a:bodyPr>
          <a:lstStyle>
            <a:lvl1pPr marL="609585" lvl="0" indent="-440256" algn="r" rtl="0">
              <a:lnSpc>
                <a:spcPct val="100000"/>
              </a:lnSpc>
              <a:spcBef>
                <a:spcPts val="0"/>
              </a:spcBef>
              <a:spcAft>
                <a:spcPts val="0"/>
              </a:spcAft>
              <a:buSzPts val="1600"/>
              <a:buFont typeface="Raleway SemiBold"/>
              <a:buChar char="●"/>
              <a:defRPr sz="2133"/>
            </a:lvl1pPr>
            <a:lvl2pPr marL="1219170" lvl="1" indent="-440256" algn="r" rtl="0">
              <a:spcBef>
                <a:spcPts val="0"/>
              </a:spcBef>
              <a:spcAft>
                <a:spcPts val="0"/>
              </a:spcAft>
              <a:buSzPts val="1600"/>
              <a:buFont typeface="Nunito Light"/>
              <a:buChar char="○"/>
              <a:defRPr sz="2133"/>
            </a:lvl2pPr>
            <a:lvl3pPr marL="1828754" lvl="2" indent="-440256" algn="r" rtl="0">
              <a:spcBef>
                <a:spcPts val="2133"/>
              </a:spcBef>
              <a:spcAft>
                <a:spcPts val="0"/>
              </a:spcAft>
              <a:buSzPts val="1600"/>
              <a:buFont typeface="Nunito Light"/>
              <a:buChar char="■"/>
              <a:defRPr sz="2133"/>
            </a:lvl3pPr>
            <a:lvl4pPr marL="2438339" lvl="3" indent="-440256" algn="r" rtl="0">
              <a:spcBef>
                <a:spcPts val="2133"/>
              </a:spcBef>
              <a:spcAft>
                <a:spcPts val="0"/>
              </a:spcAft>
              <a:buSzPts val="1600"/>
              <a:buFont typeface="Nunito Light"/>
              <a:buChar char="●"/>
              <a:defRPr sz="2133"/>
            </a:lvl4pPr>
            <a:lvl5pPr marL="3047924" lvl="4" indent="-440256" algn="r" rtl="0">
              <a:spcBef>
                <a:spcPts val="2133"/>
              </a:spcBef>
              <a:spcAft>
                <a:spcPts val="0"/>
              </a:spcAft>
              <a:buSzPts val="1600"/>
              <a:buFont typeface="Nunito Light"/>
              <a:buChar char="○"/>
              <a:defRPr sz="2133"/>
            </a:lvl5pPr>
            <a:lvl6pPr marL="3657509" lvl="5" indent="-440256" algn="r" rtl="0">
              <a:spcBef>
                <a:spcPts val="2133"/>
              </a:spcBef>
              <a:spcAft>
                <a:spcPts val="0"/>
              </a:spcAft>
              <a:buSzPts val="1600"/>
              <a:buFont typeface="Nunito Light"/>
              <a:buChar char="■"/>
              <a:defRPr sz="2133"/>
            </a:lvl6pPr>
            <a:lvl7pPr marL="4267093" lvl="6" indent="-440256" algn="r" rtl="0">
              <a:spcBef>
                <a:spcPts val="2133"/>
              </a:spcBef>
              <a:spcAft>
                <a:spcPts val="0"/>
              </a:spcAft>
              <a:buSzPts val="1600"/>
              <a:buFont typeface="Nunito Light"/>
              <a:buChar char="●"/>
              <a:defRPr sz="2133"/>
            </a:lvl7pPr>
            <a:lvl8pPr marL="4876678" lvl="7" indent="-440256" algn="r" rtl="0">
              <a:spcBef>
                <a:spcPts val="2133"/>
              </a:spcBef>
              <a:spcAft>
                <a:spcPts val="0"/>
              </a:spcAft>
              <a:buSzPts val="1600"/>
              <a:buFont typeface="Nunito Light"/>
              <a:buChar char="○"/>
              <a:defRPr sz="2133"/>
            </a:lvl8pPr>
            <a:lvl9pPr marL="5486263" lvl="8" indent="-440256" algn="r" rtl="0">
              <a:spcBef>
                <a:spcPts val="2133"/>
              </a:spcBef>
              <a:spcAft>
                <a:spcPts val="2133"/>
              </a:spcAft>
              <a:buSzPts val="1600"/>
              <a:buFont typeface="Nunito Light"/>
              <a:buChar char="■"/>
              <a:defRPr sz="2133"/>
            </a:lvl9pPr>
          </a:lstStyle>
          <a:p>
            <a:endParaRPr/>
          </a:p>
        </p:txBody>
      </p:sp>
      <p:sp>
        <p:nvSpPr>
          <p:cNvPr id="220" name="Google Shape;220;p17"/>
          <p:cNvSpPr txBox="1">
            <a:spLocks noGrp="1"/>
          </p:cNvSpPr>
          <p:nvPr>
            <p:ph type="title"/>
          </p:nvPr>
        </p:nvSpPr>
        <p:spPr>
          <a:xfrm>
            <a:off x="7251700" y="1557767"/>
            <a:ext cx="4165600" cy="892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4000">
                <a:solidFill>
                  <a:schemeClr val="dk2"/>
                </a:solidFill>
              </a:defRPr>
            </a:lvl1pPr>
            <a:lvl2pPr lvl="1" rtl="0">
              <a:spcBef>
                <a:spcPts val="0"/>
              </a:spcBef>
              <a:spcAft>
                <a:spcPts val="0"/>
              </a:spcAft>
              <a:buNone/>
              <a:defRPr sz="4000"/>
            </a:lvl2pPr>
            <a:lvl3pPr lvl="2" rtl="0">
              <a:spcBef>
                <a:spcPts val="0"/>
              </a:spcBef>
              <a:spcAft>
                <a:spcPts val="0"/>
              </a:spcAft>
              <a:buNone/>
              <a:defRPr sz="4000"/>
            </a:lvl3pPr>
            <a:lvl4pPr lvl="3" rtl="0">
              <a:spcBef>
                <a:spcPts val="0"/>
              </a:spcBef>
              <a:spcAft>
                <a:spcPts val="0"/>
              </a:spcAft>
              <a:buNone/>
              <a:defRPr sz="4000"/>
            </a:lvl4pPr>
            <a:lvl5pPr lvl="4" rtl="0">
              <a:spcBef>
                <a:spcPts val="0"/>
              </a:spcBef>
              <a:spcAft>
                <a:spcPts val="0"/>
              </a:spcAft>
              <a:buNone/>
              <a:defRPr sz="4000"/>
            </a:lvl5pPr>
            <a:lvl6pPr lvl="5" rtl="0">
              <a:spcBef>
                <a:spcPts val="0"/>
              </a:spcBef>
              <a:spcAft>
                <a:spcPts val="0"/>
              </a:spcAft>
              <a:buNone/>
              <a:defRPr sz="4000"/>
            </a:lvl6pPr>
            <a:lvl7pPr lvl="6" rtl="0">
              <a:spcBef>
                <a:spcPts val="0"/>
              </a:spcBef>
              <a:spcAft>
                <a:spcPts val="0"/>
              </a:spcAft>
              <a:buNone/>
              <a:defRPr sz="4000"/>
            </a:lvl7pPr>
            <a:lvl8pPr lvl="7" rtl="0">
              <a:spcBef>
                <a:spcPts val="0"/>
              </a:spcBef>
              <a:spcAft>
                <a:spcPts val="0"/>
              </a:spcAft>
              <a:buNone/>
              <a:defRPr sz="4000"/>
            </a:lvl8pPr>
            <a:lvl9pPr lvl="8" rtl="0">
              <a:spcBef>
                <a:spcPts val="0"/>
              </a:spcBef>
              <a:spcAft>
                <a:spcPts val="0"/>
              </a:spcAft>
              <a:buNone/>
              <a:defRPr sz="4000"/>
            </a:lvl9pPr>
          </a:lstStyle>
          <a:p>
            <a:endParaRPr/>
          </a:p>
        </p:txBody>
      </p:sp>
      <p:sp>
        <p:nvSpPr>
          <p:cNvPr id="221" name="Google Shape;221;p17"/>
          <p:cNvSpPr/>
          <p:nvPr/>
        </p:nvSpPr>
        <p:spPr>
          <a:xfrm>
            <a:off x="11091040" y="6691029"/>
            <a:ext cx="1100968" cy="166976"/>
          </a:xfrm>
          <a:custGeom>
            <a:avLst/>
            <a:gdLst/>
            <a:ahLst/>
            <a:cxnLst/>
            <a:rect l="l" t="t" r="r" b="b"/>
            <a:pathLst>
              <a:path w="15396" h="2335" extrusionOk="0">
                <a:moveTo>
                  <a:pt x="1" y="1"/>
                </a:moveTo>
                <a:lnTo>
                  <a:pt x="1" y="2335"/>
                </a:lnTo>
                <a:lnTo>
                  <a:pt x="15395" y="2335"/>
                </a:lnTo>
                <a:lnTo>
                  <a:pt x="15395"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2" name="Google Shape;222;p17"/>
          <p:cNvSpPr/>
          <p:nvPr/>
        </p:nvSpPr>
        <p:spPr>
          <a:xfrm>
            <a:off x="8631272" y="6691029"/>
            <a:ext cx="2247773" cy="166976"/>
          </a:xfrm>
          <a:custGeom>
            <a:avLst/>
            <a:gdLst/>
            <a:ahLst/>
            <a:cxnLst/>
            <a:rect l="l" t="t" r="r" b="b"/>
            <a:pathLst>
              <a:path w="31433" h="2335" extrusionOk="0">
                <a:moveTo>
                  <a:pt x="0" y="1"/>
                </a:moveTo>
                <a:lnTo>
                  <a:pt x="0" y="2335"/>
                </a:lnTo>
                <a:lnTo>
                  <a:pt x="31433" y="2335"/>
                </a:lnTo>
                <a:lnTo>
                  <a:pt x="3143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3" name="Google Shape;223;p17"/>
          <p:cNvSpPr/>
          <p:nvPr/>
        </p:nvSpPr>
        <p:spPr>
          <a:xfrm>
            <a:off x="8042093" y="6413504"/>
            <a:ext cx="3360612" cy="167833"/>
          </a:xfrm>
          <a:custGeom>
            <a:avLst/>
            <a:gdLst/>
            <a:ahLst/>
            <a:cxnLst/>
            <a:rect l="l" t="t" r="r" b="b"/>
            <a:pathLst>
              <a:path w="46995" h="2347" extrusionOk="0">
                <a:moveTo>
                  <a:pt x="0" y="1"/>
                </a:moveTo>
                <a:lnTo>
                  <a:pt x="0" y="2346"/>
                </a:lnTo>
                <a:lnTo>
                  <a:pt x="46994" y="2346"/>
                </a:lnTo>
                <a:lnTo>
                  <a:pt x="46994"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4" name="Google Shape;224;p17"/>
          <p:cNvSpPr/>
          <p:nvPr/>
        </p:nvSpPr>
        <p:spPr>
          <a:xfrm>
            <a:off x="7419659" y="6413504"/>
            <a:ext cx="380648" cy="167833"/>
          </a:xfrm>
          <a:custGeom>
            <a:avLst/>
            <a:gdLst/>
            <a:ahLst/>
            <a:cxnLst/>
            <a:rect l="l" t="t" r="r" b="b"/>
            <a:pathLst>
              <a:path w="5323" h="2347" extrusionOk="0">
                <a:moveTo>
                  <a:pt x="1" y="1"/>
                </a:moveTo>
                <a:lnTo>
                  <a:pt x="1" y="2346"/>
                </a:lnTo>
                <a:lnTo>
                  <a:pt x="5323" y="2346"/>
                </a:lnTo>
                <a:lnTo>
                  <a:pt x="5323"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6488458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ext 2">
  <p:cSld name="Title + text 2">
    <p:spTree>
      <p:nvGrpSpPr>
        <p:cNvPr id="1" name="Shape 225"/>
        <p:cNvGrpSpPr/>
        <p:nvPr/>
      </p:nvGrpSpPr>
      <p:grpSpPr>
        <a:xfrm>
          <a:off x="0" y="0"/>
          <a:ext cx="0" cy="0"/>
          <a:chOff x="0" y="0"/>
          <a:chExt cx="0" cy="0"/>
        </a:xfrm>
      </p:grpSpPr>
      <p:sp>
        <p:nvSpPr>
          <p:cNvPr id="226" name="Google Shape;226;p18"/>
          <p:cNvSpPr/>
          <p:nvPr/>
        </p:nvSpPr>
        <p:spPr>
          <a:xfrm flipH="1">
            <a:off x="-5" y="2786601"/>
            <a:ext cx="2355605" cy="47580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7" name="Google Shape;227;p18"/>
          <p:cNvSpPr/>
          <p:nvPr/>
        </p:nvSpPr>
        <p:spPr>
          <a:xfrm flipH="1">
            <a:off x="8953501" y="2786601"/>
            <a:ext cx="2762335" cy="47580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8" name="Google Shape;228;p18"/>
          <p:cNvSpPr/>
          <p:nvPr/>
        </p:nvSpPr>
        <p:spPr>
          <a:xfrm flipH="1">
            <a:off x="1639292" y="2000600"/>
            <a:ext cx="1472205" cy="475829"/>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9" name="Google Shape;229;p18"/>
          <p:cNvSpPr/>
          <p:nvPr/>
        </p:nvSpPr>
        <p:spPr>
          <a:xfrm flipH="1">
            <a:off x="89" y="3572400"/>
            <a:ext cx="2997073" cy="473933"/>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0" name="Google Shape;230;p18"/>
          <p:cNvSpPr/>
          <p:nvPr/>
        </p:nvSpPr>
        <p:spPr>
          <a:xfrm flipH="1">
            <a:off x="31" y="2000600"/>
            <a:ext cx="1384397" cy="475829"/>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1" name="Google Shape;231;p18"/>
          <p:cNvSpPr/>
          <p:nvPr/>
        </p:nvSpPr>
        <p:spPr>
          <a:xfrm flipH="1">
            <a:off x="1733311" y="4358367"/>
            <a:ext cx="1472171" cy="473933"/>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2" name="Google Shape;232;p18"/>
          <p:cNvSpPr/>
          <p:nvPr/>
        </p:nvSpPr>
        <p:spPr>
          <a:xfrm flipH="1">
            <a:off x="10807446" y="4358367"/>
            <a:ext cx="1384397" cy="473933"/>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3" name="Google Shape;233;p18"/>
          <p:cNvSpPr/>
          <p:nvPr/>
        </p:nvSpPr>
        <p:spPr>
          <a:xfrm flipH="1">
            <a:off x="10719669" y="2000608"/>
            <a:ext cx="1472184" cy="475811"/>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4" name="Google Shape;234;p18"/>
          <p:cNvSpPr/>
          <p:nvPr/>
        </p:nvSpPr>
        <p:spPr>
          <a:xfrm flipH="1">
            <a:off x="7304333" y="2000608"/>
            <a:ext cx="3154240" cy="475811"/>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5" name="Google Shape;235;p18"/>
          <p:cNvSpPr/>
          <p:nvPr/>
        </p:nvSpPr>
        <p:spPr>
          <a:xfrm flipH="1">
            <a:off x="9194808" y="1216701"/>
            <a:ext cx="2997065" cy="473735"/>
          </a:xfrm>
          <a:custGeom>
            <a:avLst/>
            <a:gdLst/>
            <a:ahLst/>
            <a:cxnLst/>
            <a:rect l="l" t="t" r="r" b="b"/>
            <a:pathLst>
              <a:path w="12348" h="2763" extrusionOk="0">
                <a:moveTo>
                  <a:pt x="1" y="0"/>
                </a:moveTo>
                <a:lnTo>
                  <a:pt x="1" y="2762"/>
                </a:lnTo>
                <a:lnTo>
                  <a:pt x="12348" y="2762"/>
                </a:lnTo>
                <a:lnTo>
                  <a:pt x="12348" y="0"/>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6" name="Google Shape;236;p18"/>
          <p:cNvSpPr/>
          <p:nvPr/>
        </p:nvSpPr>
        <p:spPr>
          <a:xfrm>
            <a:off x="2792101" y="1497533"/>
            <a:ext cx="6607452" cy="5360600"/>
          </a:xfrm>
          <a:custGeom>
            <a:avLst/>
            <a:gdLst/>
            <a:ahLst/>
            <a:cxnLst/>
            <a:rect l="l" t="t" r="r" b="b"/>
            <a:pathLst>
              <a:path w="151663" h="92191" extrusionOk="0">
                <a:moveTo>
                  <a:pt x="0" y="0"/>
                </a:moveTo>
                <a:lnTo>
                  <a:pt x="0" y="92190"/>
                </a:lnTo>
                <a:lnTo>
                  <a:pt x="151662" y="92190"/>
                </a:lnTo>
                <a:lnTo>
                  <a:pt x="151662"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7" name="Google Shape;237;p18"/>
          <p:cNvSpPr txBox="1">
            <a:spLocks noGrp="1"/>
          </p:cNvSpPr>
          <p:nvPr>
            <p:ph type="title"/>
          </p:nvPr>
        </p:nvSpPr>
        <p:spPr>
          <a:xfrm>
            <a:off x="1704067" y="457600"/>
            <a:ext cx="8784000" cy="892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000">
                <a:solidFill>
                  <a:schemeClr val="dk2"/>
                </a:solidFill>
              </a:defRPr>
            </a:lvl1pPr>
            <a:lvl2pPr lvl="1" algn="ctr" rtl="0">
              <a:spcBef>
                <a:spcPts val="0"/>
              </a:spcBef>
              <a:spcAft>
                <a:spcPts val="0"/>
              </a:spcAft>
              <a:buNone/>
              <a:defRPr sz="4000">
                <a:solidFill>
                  <a:schemeClr val="dk2"/>
                </a:solidFill>
              </a:defRPr>
            </a:lvl2pPr>
            <a:lvl3pPr lvl="2" algn="ctr" rtl="0">
              <a:spcBef>
                <a:spcPts val="0"/>
              </a:spcBef>
              <a:spcAft>
                <a:spcPts val="0"/>
              </a:spcAft>
              <a:buNone/>
              <a:defRPr sz="4000">
                <a:solidFill>
                  <a:schemeClr val="dk2"/>
                </a:solidFill>
              </a:defRPr>
            </a:lvl3pPr>
            <a:lvl4pPr lvl="3" algn="ctr" rtl="0">
              <a:spcBef>
                <a:spcPts val="0"/>
              </a:spcBef>
              <a:spcAft>
                <a:spcPts val="0"/>
              </a:spcAft>
              <a:buNone/>
              <a:defRPr sz="4000">
                <a:solidFill>
                  <a:schemeClr val="dk2"/>
                </a:solidFill>
              </a:defRPr>
            </a:lvl4pPr>
            <a:lvl5pPr lvl="4" algn="ctr" rtl="0">
              <a:spcBef>
                <a:spcPts val="0"/>
              </a:spcBef>
              <a:spcAft>
                <a:spcPts val="0"/>
              </a:spcAft>
              <a:buNone/>
              <a:defRPr sz="4000">
                <a:solidFill>
                  <a:schemeClr val="dk2"/>
                </a:solidFill>
              </a:defRPr>
            </a:lvl5pPr>
            <a:lvl6pPr lvl="5" algn="ctr" rtl="0">
              <a:spcBef>
                <a:spcPts val="0"/>
              </a:spcBef>
              <a:spcAft>
                <a:spcPts val="0"/>
              </a:spcAft>
              <a:buNone/>
              <a:defRPr sz="4000">
                <a:solidFill>
                  <a:schemeClr val="dk2"/>
                </a:solidFill>
              </a:defRPr>
            </a:lvl6pPr>
            <a:lvl7pPr lvl="6" algn="ctr" rtl="0">
              <a:spcBef>
                <a:spcPts val="0"/>
              </a:spcBef>
              <a:spcAft>
                <a:spcPts val="0"/>
              </a:spcAft>
              <a:buNone/>
              <a:defRPr sz="4000">
                <a:solidFill>
                  <a:schemeClr val="dk2"/>
                </a:solidFill>
              </a:defRPr>
            </a:lvl7pPr>
            <a:lvl8pPr lvl="7" algn="ctr" rtl="0">
              <a:spcBef>
                <a:spcPts val="0"/>
              </a:spcBef>
              <a:spcAft>
                <a:spcPts val="0"/>
              </a:spcAft>
              <a:buNone/>
              <a:defRPr sz="4000">
                <a:solidFill>
                  <a:schemeClr val="dk2"/>
                </a:solidFill>
              </a:defRPr>
            </a:lvl8pPr>
            <a:lvl9pPr lvl="8" algn="ctr" rtl="0">
              <a:spcBef>
                <a:spcPts val="0"/>
              </a:spcBef>
              <a:spcAft>
                <a:spcPts val="0"/>
              </a:spcAft>
              <a:buNone/>
              <a:defRPr sz="4000">
                <a:solidFill>
                  <a:schemeClr val="dk2"/>
                </a:solidFill>
              </a:defRPr>
            </a:lvl9pPr>
          </a:lstStyle>
          <a:p>
            <a:endParaRPr/>
          </a:p>
        </p:txBody>
      </p:sp>
    </p:spTree>
    <p:extLst>
      <p:ext uri="{BB962C8B-B14F-4D97-AF65-F5344CB8AC3E}">
        <p14:creationId xmlns:p14="http://schemas.microsoft.com/office/powerpoint/2010/main" val="444460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3">
  <p:cSld name="Title + text 3">
    <p:spTree>
      <p:nvGrpSpPr>
        <p:cNvPr id="1" name="Shape 238"/>
        <p:cNvGrpSpPr/>
        <p:nvPr/>
      </p:nvGrpSpPr>
      <p:grpSpPr>
        <a:xfrm>
          <a:off x="0" y="0"/>
          <a:ext cx="0" cy="0"/>
          <a:chOff x="0" y="0"/>
          <a:chExt cx="0" cy="0"/>
        </a:xfrm>
      </p:grpSpPr>
      <p:sp>
        <p:nvSpPr>
          <p:cNvPr id="239" name="Google Shape;239;p19"/>
          <p:cNvSpPr/>
          <p:nvPr/>
        </p:nvSpPr>
        <p:spPr>
          <a:xfrm>
            <a:off x="2423633" y="0"/>
            <a:ext cx="9768400" cy="5208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0" name="Google Shape;240;p19"/>
          <p:cNvSpPr txBox="1">
            <a:spLocks noGrp="1"/>
          </p:cNvSpPr>
          <p:nvPr>
            <p:ph type="body" idx="1"/>
          </p:nvPr>
        </p:nvSpPr>
        <p:spPr>
          <a:xfrm>
            <a:off x="6106033" y="3184267"/>
            <a:ext cx="5243600" cy="2841200"/>
          </a:xfrm>
          <a:prstGeom prst="rect">
            <a:avLst/>
          </a:prstGeom>
        </p:spPr>
        <p:txBody>
          <a:bodyPr spcFirstLastPara="1" wrap="square" lIns="91425" tIns="91425" rIns="91425" bIns="91425" anchor="t" anchorCtr="0">
            <a:noAutofit/>
          </a:bodyPr>
          <a:lstStyle>
            <a:lvl1pPr marL="609585" lvl="0" indent="-440256" algn="r" rtl="0">
              <a:lnSpc>
                <a:spcPct val="100000"/>
              </a:lnSpc>
              <a:spcBef>
                <a:spcPts val="0"/>
              </a:spcBef>
              <a:spcAft>
                <a:spcPts val="0"/>
              </a:spcAft>
              <a:buSzPts val="1600"/>
              <a:buChar char="●"/>
              <a:defRPr sz="2133"/>
            </a:lvl1pPr>
            <a:lvl2pPr marL="1219170" lvl="1" indent="-440256" rtl="0">
              <a:spcBef>
                <a:spcPts val="0"/>
              </a:spcBef>
              <a:spcAft>
                <a:spcPts val="0"/>
              </a:spcAft>
              <a:buSzPts val="1600"/>
              <a:buChar char="○"/>
              <a:defRPr/>
            </a:lvl2pPr>
            <a:lvl3pPr marL="1828754" lvl="2" indent="-431789" rtl="0">
              <a:spcBef>
                <a:spcPts val="2133"/>
              </a:spcBef>
              <a:spcAft>
                <a:spcPts val="0"/>
              </a:spcAft>
              <a:buSzPts val="1500"/>
              <a:buChar char="■"/>
              <a:defRPr/>
            </a:lvl3pPr>
            <a:lvl4pPr marL="2438339" lvl="3" indent="-431789" rtl="0">
              <a:spcBef>
                <a:spcPts val="2133"/>
              </a:spcBef>
              <a:spcAft>
                <a:spcPts val="0"/>
              </a:spcAft>
              <a:buSzPts val="15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14856" rtl="0">
              <a:spcBef>
                <a:spcPts val="2133"/>
              </a:spcBef>
              <a:spcAft>
                <a:spcPts val="0"/>
              </a:spcAft>
              <a:buSzPts val="1300"/>
              <a:buChar char="●"/>
              <a:defRPr/>
            </a:lvl7pPr>
            <a:lvl8pPr marL="4876678" lvl="7" indent="-414856" rtl="0">
              <a:spcBef>
                <a:spcPts val="2133"/>
              </a:spcBef>
              <a:spcAft>
                <a:spcPts val="0"/>
              </a:spcAft>
              <a:buSzPts val="1300"/>
              <a:buChar char="○"/>
              <a:defRPr/>
            </a:lvl8pPr>
            <a:lvl9pPr marL="5486263" lvl="8" indent="-423323" rtl="0">
              <a:spcBef>
                <a:spcPts val="2133"/>
              </a:spcBef>
              <a:spcAft>
                <a:spcPts val="2133"/>
              </a:spcAft>
              <a:buSzPts val="1400"/>
              <a:buChar char="■"/>
              <a:defRPr/>
            </a:lvl9pPr>
          </a:lstStyle>
          <a:p>
            <a:endParaRPr/>
          </a:p>
        </p:txBody>
      </p:sp>
      <p:sp>
        <p:nvSpPr>
          <p:cNvPr id="241" name="Google Shape;241;p19"/>
          <p:cNvSpPr txBox="1">
            <a:spLocks noGrp="1"/>
          </p:cNvSpPr>
          <p:nvPr>
            <p:ph type="title"/>
          </p:nvPr>
        </p:nvSpPr>
        <p:spPr>
          <a:xfrm>
            <a:off x="6106041" y="2286400"/>
            <a:ext cx="5284400" cy="892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4000">
                <a:solidFill>
                  <a:schemeClr val="dk2"/>
                </a:solidFill>
              </a:defRPr>
            </a:lvl1pPr>
            <a:lvl2pPr lvl="1" algn="r" rtl="0">
              <a:spcBef>
                <a:spcPts val="0"/>
              </a:spcBef>
              <a:spcAft>
                <a:spcPts val="0"/>
              </a:spcAft>
              <a:buNone/>
              <a:defRPr sz="4000"/>
            </a:lvl2pPr>
            <a:lvl3pPr lvl="2" algn="r" rtl="0">
              <a:spcBef>
                <a:spcPts val="0"/>
              </a:spcBef>
              <a:spcAft>
                <a:spcPts val="0"/>
              </a:spcAft>
              <a:buNone/>
              <a:defRPr sz="4000"/>
            </a:lvl3pPr>
            <a:lvl4pPr lvl="3" algn="r" rtl="0">
              <a:spcBef>
                <a:spcPts val="0"/>
              </a:spcBef>
              <a:spcAft>
                <a:spcPts val="0"/>
              </a:spcAft>
              <a:buNone/>
              <a:defRPr sz="4000"/>
            </a:lvl4pPr>
            <a:lvl5pPr lvl="4" algn="r" rtl="0">
              <a:spcBef>
                <a:spcPts val="0"/>
              </a:spcBef>
              <a:spcAft>
                <a:spcPts val="0"/>
              </a:spcAft>
              <a:buNone/>
              <a:defRPr sz="4000"/>
            </a:lvl5pPr>
            <a:lvl6pPr lvl="5" algn="r" rtl="0">
              <a:spcBef>
                <a:spcPts val="0"/>
              </a:spcBef>
              <a:spcAft>
                <a:spcPts val="0"/>
              </a:spcAft>
              <a:buNone/>
              <a:defRPr sz="4000"/>
            </a:lvl6pPr>
            <a:lvl7pPr lvl="6" algn="r" rtl="0">
              <a:spcBef>
                <a:spcPts val="0"/>
              </a:spcBef>
              <a:spcAft>
                <a:spcPts val="0"/>
              </a:spcAft>
              <a:buNone/>
              <a:defRPr sz="4000"/>
            </a:lvl7pPr>
            <a:lvl8pPr lvl="7" algn="r" rtl="0">
              <a:spcBef>
                <a:spcPts val="0"/>
              </a:spcBef>
              <a:spcAft>
                <a:spcPts val="0"/>
              </a:spcAft>
              <a:buNone/>
              <a:defRPr sz="4000"/>
            </a:lvl8pPr>
            <a:lvl9pPr lvl="8" algn="r" rtl="0">
              <a:spcBef>
                <a:spcPts val="0"/>
              </a:spcBef>
              <a:spcAft>
                <a:spcPts val="0"/>
              </a:spcAft>
              <a:buNone/>
              <a:defRPr sz="4000"/>
            </a:lvl9pPr>
          </a:lstStyle>
          <a:p>
            <a:endParaRPr/>
          </a:p>
        </p:txBody>
      </p:sp>
      <p:sp>
        <p:nvSpPr>
          <p:cNvPr id="242" name="Google Shape;242;p19"/>
          <p:cNvSpPr/>
          <p:nvPr/>
        </p:nvSpPr>
        <p:spPr>
          <a:xfrm>
            <a:off x="1" y="2875516"/>
            <a:ext cx="2810529" cy="171685"/>
          </a:xfrm>
          <a:custGeom>
            <a:avLst/>
            <a:gdLst/>
            <a:ahLst/>
            <a:cxnLst/>
            <a:rect l="l" t="t" r="r" b="b"/>
            <a:pathLst>
              <a:path w="135840" h="8298" extrusionOk="0">
                <a:moveTo>
                  <a:pt x="1" y="1"/>
                </a:moveTo>
                <a:lnTo>
                  <a:pt x="1" y="8298"/>
                </a:lnTo>
                <a:lnTo>
                  <a:pt x="135840" y="8298"/>
                </a:lnTo>
                <a:lnTo>
                  <a:pt x="135840"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3" name="Google Shape;243;p19"/>
          <p:cNvSpPr/>
          <p:nvPr/>
        </p:nvSpPr>
        <p:spPr>
          <a:xfrm>
            <a:off x="2810627" y="2875516"/>
            <a:ext cx="1487384" cy="171685"/>
          </a:xfrm>
          <a:custGeom>
            <a:avLst/>
            <a:gdLst/>
            <a:ahLst/>
            <a:cxnLst/>
            <a:rect l="l" t="t" r="r" b="b"/>
            <a:pathLst>
              <a:path w="71889" h="8298" extrusionOk="0">
                <a:moveTo>
                  <a:pt x="1" y="1"/>
                </a:moveTo>
                <a:lnTo>
                  <a:pt x="1" y="8298"/>
                </a:lnTo>
                <a:lnTo>
                  <a:pt x="71889" y="8298"/>
                </a:lnTo>
                <a:lnTo>
                  <a:pt x="71889"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4" name="Google Shape;244;p19"/>
          <p:cNvSpPr/>
          <p:nvPr/>
        </p:nvSpPr>
        <p:spPr>
          <a:xfrm>
            <a:off x="574523" y="3159808"/>
            <a:ext cx="2193368" cy="171685"/>
          </a:xfrm>
          <a:custGeom>
            <a:avLst/>
            <a:gdLst/>
            <a:ahLst/>
            <a:cxnLst/>
            <a:rect l="l" t="t" r="r" b="b"/>
            <a:pathLst>
              <a:path w="106011" h="8298" extrusionOk="0">
                <a:moveTo>
                  <a:pt x="1" y="1"/>
                </a:moveTo>
                <a:lnTo>
                  <a:pt x="1" y="8297"/>
                </a:lnTo>
                <a:lnTo>
                  <a:pt x="106011" y="8297"/>
                </a:lnTo>
                <a:lnTo>
                  <a:pt x="106011"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5" name="Google Shape;245;p19"/>
          <p:cNvSpPr/>
          <p:nvPr/>
        </p:nvSpPr>
        <p:spPr>
          <a:xfrm>
            <a:off x="2130436" y="3159808"/>
            <a:ext cx="637521" cy="171685"/>
          </a:xfrm>
          <a:custGeom>
            <a:avLst/>
            <a:gdLst/>
            <a:ahLst/>
            <a:cxnLst/>
            <a:rect l="l" t="t" r="r" b="b"/>
            <a:pathLst>
              <a:path w="30813" h="8298" extrusionOk="0">
                <a:moveTo>
                  <a:pt x="0" y="1"/>
                </a:moveTo>
                <a:lnTo>
                  <a:pt x="0" y="8297"/>
                </a:lnTo>
                <a:lnTo>
                  <a:pt x="30813" y="8297"/>
                </a:lnTo>
                <a:lnTo>
                  <a:pt x="3081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6" name="Google Shape;246;p19"/>
          <p:cNvSpPr/>
          <p:nvPr/>
        </p:nvSpPr>
        <p:spPr>
          <a:xfrm>
            <a:off x="3554339" y="3159808"/>
            <a:ext cx="743703" cy="171685"/>
          </a:xfrm>
          <a:custGeom>
            <a:avLst/>
            <a:gdLst/>
            <a:ahLst/>
            <a:cxnLst/>
            <a:rect l="l" t="t" r="r" b="b"/>
            <a:pathLst>
              <a:path w="35945" h="8298" extrusionOk="0">
                <a:moveTo>
                  <a:pt x="1" y="1"/>
                </a:moveTo>
                <a:lnTo>
                  <a:pt x="1" y="8297"/>
                </a:lnTo>
                <a:lnTo>
                  <a:pt x="35945" y="8297"/>
                </a:lnTo>
                <a:lnTo>
                  <a:pt x="35945"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7" name="Google Shape;247;p19"/>
          <p:cNvSpPr/>
          <p:nvPr/>
        </p:nvSpPr>
        <p:spPr>
          <a:xfrm>
            <a:off x="0" y="4296951"/>
            <a:ext cx="1963667" cy="171189"/>
          </a:xfrm>
          <a:custGeom>
            <a:avLst/>
            <a:gdLst/>
            <a:ahLst/>
            <a:cxnLst/>
            <a:rect l="l" t="t" r="r" b="b"/>
            <a:pathLst>
              <a:path w="94909" h="8274" extrusionOk="0">
                <a:moveTo>
                  <a:pt x="1" y="1"/>
                </a:moveTo>
                <a:lnTo>
                  <a:pt x="1" y="8274"/>
                </a:lnTo>
                <a:lnTo>
                  <a:pt x="94908" y="8274"/>
                </a:lnTo>
                <a:lnTo>
                  <a:pt x="94908"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8" name="Google Shape;248;p19"/>
          <p:cNvSpPr/>
          <p:nvPr/>
        </p:nvSpPr>
        <p:spPr>
          <a:xfrm>
            <a:off x="2936158" y="3159808"/>
            <a:ext cx="171685" cy="171685"/>
          </a:xfrm>
          <a:custGeom>
            <a:avLst/>
            <a:gdLst/>
            <a:ahLst/>
            <a:cxnLst/>
            <a:rect l="l" t="t" r="r" b="b"/>
            <a:pathLst>
              <a:path w="8298"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9" name="Google Shape;249;p19"/>
          <p:cNvSpPr/>
          <p:nvPr/>
        </p:nvSpPr>
        <p:spPr>
          <a:xfrm>
            <a:off x="3209029" y="3159808"/>
            <a:ext cx="171685" cy="171685"/>
          </a:xfrm>
          <a:custGeom>
            <a:avLst/>
            <a:gdLst/>
            <a:ahLst/>
            <a:cxnLst/>
            <a:rect l="l" t="t" r="r" b="b"/>
            <a:pathLst>
              <a:path w="8298" h="8298" extrusionOk="0">
                <a:moveTo>
                  <a:pt x="1" y="1"/>
                </a:moveTo>
                <a:lnTo>
                  <a:pt x="1" y="8297"/>
                </a:lnTo>
                <a:lnTo>
                  <a:pt x="8297" y="8297"/>
                </a:lnTo>
                <a:lnTo>
                  <a:pt x="8297"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0" name="Google Shape;250;p19"/>
          <p:cNvSpPr/>
          <p:nvPr/>
        </p:nvSpPr>
        <p:spPr>
          <a:xfrm>
            <a:off x="2748119" y="3728390"/>
            <a:ext cx="171685" cy="171665"/>
          </a:xfrm>
          <a:custGeom>
            <a:avLst/>
            <a:gdLst/>
            <a:ahLst/>
            <a:cxnLst/>
            <a:rect l="l" t="t" r="r" b="b"/>
            <a:pathLst>
              <a:path w="8298" h="8297" extrusionOk="0">
                <a:moveTo>
                  <a:pt x="0" y="0"/>
                </a:moveTo>
                <a:lnTo>
                  <a:pt x="0" y="8297"/>
                </a:lnTo>
                <a:lnTo>
                  <a:pt x="8297" y="8297"/>
                </a:lnTo>
                <a:lnTo>
                  <a:pt x="8297"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1" name="Google Shape;251;p19"/>
          <p:cNvSpPr/>
          <p:nvPr/>
        </p:nvSpPr>
        <p:spPr>
          <a:xfrm>
            <a:off x="2475248" y="3728390"/>
            <a:ext cx="171168" cy="171665"/>
          </a:xfrm>
          <a:custGeom>
            <a:avLst/>
            <a:gdLst/>
            <a:ahLst/>
            <a:cxnLst/>
            <a:rect l="l" t="t" r="r" b="b"/>
            <a:pathLst>
              <a:path w="8273" h="8297" extrusionOk="0">
                <a:moveTo>
                  <a:pt x="0" y="0"/>
                </a:moveTo>
                <a:lnTo>
                  <a:pt x="0" y="8297"/>
                </a:lnTo>
                <a:lnTo>
                  <a:pt x="8273" y="8297"/>
                </a:lnTo>
                <a:lnTo>
                  <a:pt x="8273"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2" name="Google Shape;252;p19"/>
          <p:cNvSpPr/>
          <p:nvPr/>
        </p:nvSpPr>
        <p:spPr>
          <a:xfrm>
            <a:off x="855340" y="3728390"/>
            <a:ext cx="171685" cy="171665"/>
          </a:xfrm>
          <a:custGeom>
            <a:avLst/>
            <a:gdLst/>
            <a:ahLst/>
            <a:cxnLst/>
            <a:rect l="l" t="t" r="r" b="b"/>
            <a:pathLst>
              <a:path w="8298" h="8297" extrusionOk="0">
                <a:moveTo>
                  <a:pt x="1" y="0"/>
                </a:moveTo>
                <a:lnTo>
                  <a:pt x="1" y="8297"/>
                </a:lnTo>
                <a:lnTo>
                  <a:pt x="8297" y="8297"/>
                </a:lnTo>
                <a:lnTo>
                  <a:pt x="8297"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3" name="Google Shape;253;p19"/>
          <p:cNvSpPr/>
          <p:nvPr/>
        </p:nvSpPr>
        <p:spPr>
          <a:xfrm>
            <a:off x="4126401" y="3444099"/>
            <a:ext cx="171665" cy="171685"/>
          </a:xfrm>
          <a:custGeom>
            <a:avLst/>
            <a:gdLst/>
            <a:ahLst/>
            <a:cxnLst/>
            <a:rect l="l" t="t" r="r" b="b"/>
            <a:pathLst>
              <a:path w="8297" h="8298" extrusionOk="0">
                <a:moveTo>
                  <a:pt x="0" y="0"/>
                </a:moveTo>
                <a:lnTo>
                  <a:pt x="0" y="8297"/>
                </a:lnTo>
                <a:lnTo>
                  <a:pt x="8297" y="8297"/>
                </a:lnTo>
                <a:lnTo>
                  <a:pt x="8297"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4" name="Google Shape;254;p19"/>
          <p:cNvSpPr/>
          <p:nvPr/>
        </p:nvSpPr>
        <p:spPr>
          <a:xfrm>
            <a:off x="255512" y="3159808"/>
            <a:ext cx="171685" cy="171685"/>
          </a:xfrm>
          <a:custGeom>
            <a:avLst/>
            <a:gdLst/>
            <a:ahLst/>
            <a:cxnLst/>
            <a:rect l="l" t="t" r="r" b="b"/>
            <a:pathLst>
              <a:path w="8298" h="8298" extrusionOk="0">
                <a:moveTo>
                  <a:pt x="1" y="1"/>
                </a:moveTo>
                <a:lnTo>
                  <a:pt x="1" y="8297"/>
                </a:lnTo>
                <a:lnTo>
                  <a:pt x="8297" y="8297"/>
                </a:lnTo>
                <a:lnTo>
                  <a:pt x="8297" y="1"/>
                </a:lnTo>
                <a:close/>
              </a:path>
            </a:pathLst>
          </a:custGeom>
          <a:solidFill>
            <a:srgbClr val="FFFFFF">
              <a:alpha val="313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5" name="Google Shape;255;p19"/>
          <p:cNvSpPr/>
          <p:nvPr/>
        </p:nvSpPr>
        <p:spPr>
          <a:xfrm>
            <a:off x="1786098" y="4012185"/>
            <a:ext cx="2192871" cy="171665"/>
          </a:xfrm>
          <a:custGeom>
            <a:avLst/>
            <a:gdLst/>
            <a:ahLst/>
            <a:cxnLst/>
            <a:rect l="l" t="t" r="r" b="b"/>
            <a:pathLst>
              <a:path w="105987" h="8297" extrusionOk="0">
                <a:moveTo>
                  <a:pt x="1" y="0"/>
                </a:moveTo>
                <a:lnTo>
                  <a:pt x="1" y="8297"/>
                </a:lnTo>
                <a:lnTo>
                  <a:pt x="105987" y="8297"/>
                </a:lnTo>
                <a:lnTo>
                  <a:pt x="105987"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6" name="Google Shape;256;p19"/>
          <p:cNvSpPr/>
          <p:nvPr/>
        </p:nvSpPr>
        <p:spPr>
          <a:xfrm>
            <a:off x="1786098" y="4012185"/>
            <a:ext cx="637541" cy="171665"/>
          </a:xfrm>
          <a:custGeom>
            <a:avLst/>
            <a:gdLst/>
            <a:ahLst/>
            <a:cxnLst/>
            <a:rect l="l" t="t" r="r" b="b"/>
            <a:pathLst>
              <a:path w="30814" h="8297" extrusionOk="0">
                <a:moveTo>
                  <a:pt x="1" y="0"/>
                </a:moveTo>
                <a:lnTo>
                  <a:pt x="1" y="8297"/>
                </a:lnTo>
                <a:lnTo>
                  <a:pt x="30813" y="8297"/>
                </a:lnTo>
                <a:lnTo>
                  <a:pt x="3081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7" name="Google Shape;257;p19"/>
          <p:cNvSpPr/>
          <p:nvPr/>
        </p:nvSpPr>
        <p:spPr>
          <a:xfrm>
            <a:off x="1" y="4012680"/>
            <a:ext cx="999700" cy="171168"/>
          </a:xfrm>
          <a:custGeom>
            <a:avLst/>
            <a:gdLst/>
            <a:ahLst/>
            <a:cxnLst/>
            <a:rect l="l" t="t" r="r" b="b"/>
            <a:pathLst>
              <a:path w="48318" h="8273" extrusionOk="0">
                <a:moveTo>
                  <a:pt x="1" y="0"/>
                </a:moveTo>
                <a:lnTo>
                  <a:pt x="1" y="8273"/>
                </a:lnTo>
                <a:lnTo>
                  <a:pt x="48318" y="8273"/>
                </a:lnTo>
                <a:lnTo>
                  <a:pt x="48318"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8" name="Google Shape;258;p19"/>
          <p:cNvSpPr/>
          <p:nvPr/>
        </p:nvSpPr>
        <p:spPr>
          <a:xfrm>
            <a:off x="1446249" y="4012185"/>
            <a:ext cx="171685" cy="171665"/>
          </a:xfrm>
          <a:custGeom>
            <a:avLst/>
            <a:gdLst/>
            <a:ahLst/>
            <a:cxnLst/>
            <a:rect l="l" t="t" r="r" b="b"/>
            <a:pathLst>
              <a:path w="8298" h="8297" extrusionOk="0">
                <a:moveTo>
                  <a:pt x="0" y="0"/>
                </a:moveTo>
                <a:lnTo>
                  <a:pt x="0" y="8297"/>
                </a:lnTo>
                <a:lnTo>
                  <a:pt x="8297" y="8297"/>
                </a:lnTo>
                <a:lnTo>
                  <a:pt x="8297"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9" name="Google Shape;259;p19"/>
          <p:cNvSpPr/>
          <p:nvPr/>
        </p:nvSpPr>
        <p:spPr>
          <a:xfrm>
            <a:off x="1172884" y="4012185"/>
            <a:ext cx="171665" cy="171665"/>
          </a:xfrm>
          <a:custGeom>
            <a:avLst/>
            <a:gdLst/>
            <a:ahLst/>
            <a:cxnLst/>
            <a:rect l="l" t="t" r="r" b="b"/>
            <a:pathLst>
              <a:path w="8297" h="8297" extrusionOk="0">
                <a:moveTo>
                  <a:pt x="0" y="0"/>
                </a:moveTo>
                <a:lnTo>
                  <a:pt x="0" y="8297"/>
                </a:lnTo>
                <a:lnTo>
                  <a:pt x="8297" y="8297"/>
                </a:lnTo>
                <a:lnTo>
                  <a:pt x="8297"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0" name="Google Shape;260;p19"/>
          <p:cNvSpPr/>
          <p:nvPr/>
        </p:nvSpPr>
        <p:spPr>
          <a:xfrm>
            <a:off x="711973" y="4580744"/>
            <a:ext cx="171665" cy="171685"/>
          </a:xfrm>
          <a:custGeom>
            <a:avLst/>
            <a:gdLst/>
            <a:ahLst/>
            <a:cxnLst/>
            <a:rect l="l" t="t" r="r" b="b"/>
            <a:pathLst>
              <a:path w="8297"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1" name="Google Shape;261;p19"/>
          <p:cNvSpPr/>
          <p:nvPr/>
        </p:nvSpPr>
        <p:spPr>
          <a:xfrm>
            <a:off x="451497" y="4580744"/>
            <a:ext cx="171665" cy="171685"/>
          </a:xfrm>
          <a:custGeom>
            <a:avLst/>
            <a:gdLst/>
            <a:ahLst/>
            <a:cxnLst/>
            <a:rect l="l" t="t" r="r" b="b"/>
            <a:pathLst>
              <a:path w="8297" h="8298" extrusionOk="0">
                <a:moveTo>
                  <a:pt x="0" y="1"/>
                </a:moveTo>
                <a:lnTo>
                  <a:pt x="0" y="8297"/>
                </a:lnTo>
                <a:lnTo>
                  <a:pt x="8297" y="8297"/>
                </a:lnTo>
                <a:lnTo>
                  <a:pt x="829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2" name="Google Shape;262;p19"/>
          <p:cNvSpPr/>
          <p:nvPr/>
        </p:nvSpPr>
        <p:spPr>
          <a:xfrm>
            <a:off x="190522" y="4580744"/>
            <a:ext cx="171685" cy="171685"/>
          </a:xfrm>
          <a:custGeom>
            <a:avLst/>
            <a:gdLst/>
            <a:ahLst/>
            <a:cxnLst/>
            <a:rect l="l" t="t" r="r" b="b"/>
            <a:pathLst>
              <a:path w="8298" h="8298" extrusionOk="0">
                <a:moveTo>
                  <a:pt x="0" y="1"/>
                </a:moveTo>
                <a:lnTo>
                  <a:pt x="0" y="8297"/>
                </a:lnTo>
                <a:lnTo>
                  <a:pt x="8297" y="8297"/>
                </a:lnTo>
                <a:lnTo>
                  <a:pt x="8297"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3" name="Google Shape;263;p19"/>
          <p:cNvSpPr/>
          <p:nvPr/>
        </p:nvSpPr>
        <p:spPr>
          <a:xfrm>
            <a:off x="4126401" y="4012185"/>
            <a:ext cx="171665" cy="171665"/>
          </a:xfrm>
          <a:custGeom>
            <a:avLst/>
            <a:gdLst/>
            <a:ahLst/>
            <a:cxnLst/>
            <a:rect l="l" t="t" r="r" b="b"/>
            <a:pathLst>
              <a:path w="8297" h="8297" extrusionOk="0">
                <a:moveTo>
                  <a:pt x="0" y="0"/>
                </a:moveTo>
                <a:lnTo>
                  <a:pt x="0" y="8297"/>
                </a:lnTo>
                <a:lnTo>
                  <a:pt x="8297" y="8297"/>
                </a:lnTo>
                <a:lnTo>
                  <a:pt x="8297" y="0"/>
                </a:lnTo>
                <a:close/>
              </a:path>
            </a:pathLst>
          </a:custGeom>
          <a:solidFill>
            <a:srgbClr val="FFFFFF">
              <a:alpha val="313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4" name="Google Shape;264;p19"/>
          <p:cNvSpPr/>
          <p:nvPr/>
        </p:nvSpPr>
        <p:spPr>
          <a:xfrm>
            <a:off x="2235109" y="3444099"/>
            <a:ext cx="1753312" cy="171685"/>
          </a:xfrm>
          <a:custGeom>
            <a:avLst/>
            <a:gdLst/>
            <a:ahLst/>
            <a:cxnLst/>
            <a:rect l="l" t="t" r="r" b="b"/>
            <a:pathLst>
              <a:path w="84742" h="8298" extrusionOk="0">
                <a:moveTo>
                  <a:pt x="1" y="0"/>
                </a:moveTo>
                <a:lnTo>
                  <a:pt x="1" y="8297"/>
                </a:lnTo>
                <a:lnTo>
                  <a:pt x="84741" y="8297"/>
                </a:lnTo>
                <a:lnTo>
                  <a:pt x="8474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5" name="Google Shape;265;p19"/>
          <p:cNvSpPr/>
          <p:nvPr/>
        </p:nvSpPr>
        <p:spPr>
          <a:xfrm>
            <a:off x="3022977" y="3728390"/>
            <a:ext cx="1275041" cy="171665"/>
          </a:xfrm>
          <a:custGeom>
            <a:avLst/>
            <a:gdLst/>
            <a:ahLst/>
            <a:cxnLst/>
            <a:rect l="l" t="t" r="r" b="b"/>
            <a:pathLst>
              <a:path w="61626" h="8297" extrusionOk="0">
                <a:moveTo>
                  <a:pt x="1" y="0"/>
                </a:moveTo>
                <a:lnTo>
                  <a:pt x="1" y="8297"/>
                </a:lnTo>
                <a:lnTo>
                  <a:pt x="61626" y="8297"/>
                </a:lnTo>
                <a:lnTo>
                  <a:pt x="61626" y="0"/>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6" name="Google Shape;266;p19"/>
          <p:cNvSpPr/>
          <p:nvPr/>
        </p:nvSpPr>
        <p:spPr>
          <a:xfrm>
            <a:off x="855340" y="3728390"/>
            <a:ext cx="1195179" cy="171665"/>
          </a:xfrm>
          <a:custGeom>
            <a:avLst/>
            <a:gdLst/>
            <a:ahLst/>
            <a:cxnLst/>
            <a:rect l="l" t="t" r="r" b="b"/>
            <a:pathLst>
              <a:path w="57766" h="8297" extrusionOk="0">
                <a:moveTo>
                  <a:pt x="1" y="0"/>
                </a:moveTo>
                <a:lnTo>
                  <a:pt x="1" y="8297"/>
                </a:lnTo>
                <a:lnTo>
                  <a:pt x="57765" y="8297"/>
                </a:lnTo>
                <a:lnTo>
                  <a:pt x="57765" y="0"/>
                </a:lnTo>
                <a:close/>
              </a:path>
            </a:pathLst>
          </a:custGeom>
          <a:solidFill>
            <a:srgbClr val="FFFFFF">
              <a:alpha val="313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7" name="Google Shape;267;p19"/>
          <p:cNvSpPr/>
          <p:nvPr/>
        </p:nvSpPr>
        <p:spPr>
          <a:xfrm>
            <a:off x="1" y="3728390"/>
            <a:ext cx="599327" cy="171665"/>
          </a:xfrm>
          <a:custGeom>
            <a:avLst/>
            <a:gdLst/>
            <a:ahLst/>
            <a:cxnLst/>
            <a:rect l="l" t="t" r="r" b="b"/>
            <a:pathLst>
              <a:path w="28967" h="8297" extrusionOk="0">
                <a:moveTo>
                  <a:pt x="1" y="0"/>
                </a:moveTo>
                <a:lnTo>
                  <a:pt x="1" y="8297"/>
                </a:lnTo>
                <a:lnTo>
                  <a:pt x="28967" y="8297"/>
                </a:lnTo>
                <a:lnTo>
                  <a:pt x="28967"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8" name="Google Shape;268;p19"/>
          <p:cNvSpPr/>
          <p:nvPr/>
        </p:nvSpPr>
        <p:spPr>
          <a:xfrm>
            <a:off x="2235110" y="4296454"/>
            <a:ext cx="2062876" cy="171685"/>
          </a:xfrm>
          <a:custGeom>
            <a:avLst/>
            <a:gdLst/>
            <a:ahLst/>
            <a:cxnLst/>
            <a:rect l="l" t="t" r="r" b="b"/>
            <a:pathLst>
              <a:path w="99704" h="8298" extrusionOk="0">
                <a:moveTo>
                  <a:pt x="1" y="1"/>
                </a:moveTo>
                <a:lnTo>
                  <a:pt x="1" y="8298"/>
                </a:lnTo>
                <a:lnTo>
                  <a:pt x="99704" y="8298"/>
                </a:lnTo>
                <a:lnTo>
                  <a:pt x="99704" y="1"/>
                </a:lnTo>
                <a:close/>
              </a:path>
            </a:pathLst>
          </a:custGeom>
          <a:solidFill>
            <a:srgbClr val="FFFFFF">
              <a:alpha val="313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9" name="Google Shape;269;p19"/>
          <p:cNvSpPr/>
          <p:nvPr/>
        </p:nvSpPr>
        <p:spPr>
          <a:xfrm>
            <a:off x="3363342" y="4580744"/>
            <a:ext cx="934692" cy="171685"/>
          </a:xfrm>
          <a:custGeom>
            <a:avLst/>
            <a:gdLst/>
            <a:ahLst/>
            <a:cxnLst/>
            <a:rect l="l" t="t" r="r" b="b"/>
            <a:pathLst>
              <a:path w="45176" h="8298" extrusionOk="0">
                <a:moveTo>
                  <a:pt x="0" y="1"/>
                </a:moveTo>
                <a:lnTo>
                  <a:pt x="0" y="8297"/>
                </a:lnTo>
                <a:lnTo>
                  <a:pt x="45176" y="8297"/>
                </a:lnTo>
                <a:lnTo>
                  <a:pt x="45176"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0" name="Google Shape;270;p19"/>
          <p:cNvSpPr/>
          <p:nvPr/>
        </p:nvSpPr>
        <p:spPr>
          <a:xfrm>
            <a:off x="1" y="3444099"/>
            <a:ext cx="1703697" cy="171685"/>
          </a:xfrm>
          <a:custGeom>
            <a:avLst/>
            <a:gdLst/>
            <a:ahLst/>
            <a:cxnLst/>
            <a:rect l="l" t="t" r="r" b="b"/>
            <a:pathLst>
              <a:path w="82344" h="8298" extrusionOk="0">
                <a:moveTo>
                  <a:pt x="1" y="0"/>
                </a:moveTo>
                <a:lnTo>
                  <a:pt x="1" y="8297"/>
                </a:lnTo>
                <a:lnTo>
                  <a:pt x="82343" y="8297"/>
                </a:lnTo>
                <a:lnTo>
                  <a:pt x="82343"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1" name="Google Shape;271;p19"/>
          <p:cNvSpPr/>
          <p:nvPr/>
        </p:nvSpPr>
        <p:spPr>
          <a:xfrm>
            <a:off x="1083085" y="4580744"/>
            <a:ext cx="2083711" cy="171685"/>
          </a:xfrm>
          <a:custGeom>
            <a:avLst/>
            <a:gdLst/>
            <a:ahLst/>
            <a:cxnLst/>
            <a:rect l="l" t="t" r="r" b="b"/>
            <a:pathLst>
              <a:path w="100711" h="8298" extrusionOk="0">
                <a:moveTo>
                  <a:pt x="0" y="1"/>
                </a:moveTo>
                <a:lnTo>
                  <a:pt x="0" y="8297"/>
                </a:lnTo>
                <a:lnTo>
                  <a:pt x="100710" y="8297"/>
                </a:lnTo>
                <a:lnTo>
                  <a:pt x="100710" y="1"/>
                </a:lnTo>
                <a:close/>
              </a:path>
            </a:pathLst>
          </a:custGeom>
          <a:solidFill>
            <a:srgbClr val="FFFFFF">
              <a:alpha val="313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2" name="Google Shape;272;p19"/>
          <p:cNvSpPr/>
          <p:nvPr/>
        </p:nvSpPr>
        <p:spPr>
          <a:xfrm>
            <a:off x="4298051" y="1965601"/>
            <a:ext cx="1448693" cy="3696620"/>
          </a:xfrm>
          <a:custGeom>
            <a:avLst/>
            <a:gdLst/>
            <a:ahLst/>
            <a:cxnLst/>
            <a:rect l="l" t="t" r="r" b="b"/>
            <a:pathLst>
              <a:path w="70019" h="178667" extrusionOk="0">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3" name="Google Shape;273;p19"/>
          <p:cNvSpPr/>
          <p:nvPr/>
        </p:nvSpPr>
        <p:spPr>
          <a:xfrm>
            <a:off x="-16" y="5929200"/>
            <a:ext cx="1448800" cy="9288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0759556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lumns">
  <p:cSld name="Two columns">
    <p:spTree>
      <p:nvGrpSpPr>
        <p:cNvPr id="1" name="Shape 274"/>
        <p:cNvGrpSpPr/>
        <p:nvPr/>
      </p:nvGrpSpPr>
      <p:grpSpPr>
        <a:xfrm>
          <a:off x="0" y="0"/>
          <a:ext cx="0" cy="0"/>
          <a:chOff x="0" y="0"/>
          <a:chExt cx="0" cy="0"/>
        </a:xfrm>
      </p:grpSpPr>
      <p:sp>
        <p:nvSpPr>
          <p:cNvPr id="275" name="Google Shape;275;p20"/>
          <p:cNvSpPr/>
          <p:nvPr/>
        </p:nvSpPr>
        <p:spPr>
          <a:xfrm>
            <a:off x="7261133" y="1813300"/>
            <a:ext cx="4929664" cy="1611435"/>
          </a:xfrm>
          <a:custGeom>
            <a:avLst/>
            <a:gdLst/>
            <a:ahLst/>
            <a:cxnLst/>
            <a:rect l="l" t="t" r="r" b="b"/>
            <a:pathLst>
              <a:path w="115539" h="37768" extrusionOk="0">
                <a:moveTo>
                  <a:pt x="1" y="0"/>
                </a:moveTo>
                <a:lnTo>
                  <a:pt x="115539" y="0"/>
                </a:lnTo>
                <a:lnTo>
                  <a:pt x="115539" y="37767"/>
                </a:lnTo>
                <a:lnTo>
                  <a:pt x="1" y="37767"/>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6" name="Google Shape;276;p20"/>
          <p:cNvSpPr/>
          <p:nvPr/>
        </p:nvSpPr>
        <p:spPr>
          <a:xfrm>
            <a:off x="-1199" y="3424700"/>
            <a:ext cx="4929664" cy="1611392"/>
          </a:xfrm>
          <a:custGeom>
            <a:avLst/>
            <a:gdLst/>
            <a:ahLst/>
            <a:cxnLst/>
            <a:rect l="l" t="t" r="r" b="b"/>
            <a:pathLst>
              <a:path w="115539" h="37767" extrusionOk="0">
                <a:moveTo>
                  <a:pt x="0" y="0"/>
                </a:moveTo>
                <a:lnTo>
                  <a:pt x="115538" y="0"/>
                </a:lnTo>
                <a:lnTo>
                  <a:pt x="115538" y="37767"/>
                </a:lnTo>
                <a:lnTo>
                  <a:pt x="0" y="37767"/>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7" name="Google Shape;277;p20"/>
          <p:cNvSpPr/>
          <p:nvPr/>
        </p:nvSpPr>
        <p:spPr>
          <a:xfrm>
            <a:off x="-1207" y="-4289"/>
            <a:ext cx="4929664" cy="476032"/>
          </a:xfrm>
          <a:custGeom>
            <a:avLst/>
            <a:gdLst/>
            <a:ahLst/>
            <a:cxnLst/>
            <a:rect l="l" t="t" r="r" b="b"/>
            <a:pathLst>
              <a:path w="115539" h="11157" extrusionOk="0">
                <a:moveTo>
                  <a:pt x="0" y="0"/>
                </a:moveTo>
                <a:lnTo>
                  <a:pt x="115538" y="0"/>
                </a:lnTo>
                <a:lnTo>
                  <a:pt x="115538" y="11156"/>
                </a:lnTo>
                <a:lnTo>
                  <a:pt x="0" y="11156"/>
                </a:lnTo>
                <a:close/>
              </a:path>
            </a:pathLst>
          </a:custGeom>
          <a:solidFill>
            <a:srgbClr val="FFFFFF">
              <a:alpha val="1882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8" name="Google Shape;278;p20"/>
          <p:cNvSpPr/>
          <p:nvPr/>
        </p:nvSpPr>
        <p:spPr>
          <a:xfrm>
            <a:off x="-1207" y="4779497"/>
            <a:ext cx="556288" cy="513152"/>
          </a:xfrm>
          <a:custGeom>
            <a:avLst/>
            <a:gdLst/>
            <a:ahLst/>
            <a:cxnLst/>
            <a:rect l="l" t="t" r="r" b="b"/>
            <a:pathLst>
              <a:path w="13038" h="12027" extrusionOk="0">
                <a:moveTo>
                  <a:pt x="0" y="1"/>
                </a:moveTo>
                <a:lnTo>
                  <a:pt x="13037" y="1"/>
                </a:lnTo>
                <a:lnTo>
                  <a:pt x="13037" y="12026"/>
                </a:lnTo>
                <a:lnTo>
                  <a:pt x="0" y="12026"/>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9" name="Google Shape;279;p20"/>
          <p:cNvSpPr/>
          <p:nvPr/>
        </p:nvSpPr>
        <p:spPr>
          <a:xfrm>
            <a:off x="10690121" y="1548138"/>
            <a:ext cx="1500672" cy="513109"/>
          </a:xfrm>
          <a:custGeom>
            <a:avLst/>
            <a:gdLst/>
            <a:ahLst/>
            <a:cxnLst/>
            <a:rect l="l" t="t" r="r" b="b"/>
            <a:pathLst>
              <a:path w="35172" h="12026" extrusionOk="0">
                <a:moveTo>
                  <a:pt x="1" y="0"/>
                </a:moveTo>
                <a:lnTo>
                  <a:pt x="35172" y="0"/>
                </a:lnTo>
                <a:lnTo>
                  <a:pt x="35172" y="12026"/>
                </a:lnTo>
                <a:lnTo>
                  <a:pt x="1" y="12026"/>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0" name="Google Shape;280;p20"/>
          <p:cNvSpPr txBox="1">
            <a:spLocks noGrp="1"/>
          </p:cNvSpPr>
          <p:nvPr>
            <p:ph type="subTitle" idx="1"/>
          </p:nvPr>
        </p:nvSpPr>
        <p:spPr>
          <a:xfrm>
            <a:off x="7502233" y="2588568"/>
            <a:ext cx="3188800" cy="621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1500"/>
              <a:buNone/>
              <a:defRPr sz="2000">
                <a:solidFill>
                  <a:schemeClr val="dk1"/>
                </a:solidFill>
              </a:defRPr>
            </a:lvl2pPr>
            <a:lvl3pPr lvl="2" rtl="0">
              <a:lnSpc>
                <a:spcPct val="100000"/>
              </a:lnSpc>
              <a:spcBef>
                <a:spcPts val="0"/>
              </a:spcBef>
              <a:spcAft>
                <a:spcPts val="0"/>
              </a:spcAft>
              <a:buClr>
                <a:schemeClr val="dk1"/>
              </a:buClr>
              <a:buSzPts val="1500"/>
              <a:buNone/>
              <a:defRPr sz="2000">
                <a:solidFill>
                  <a:schemeClr val="dk1"/>
                </a:solidFill>
              </a:defRPr>
            </a:lvl3pPr>
            <a:lvl4pPr lvl="3" rtl="0">
              <a:lnSpc>
                <a:spcPct val="100000"/>
              </a:lnSpc>
              <a:spcBef>
                <a:spcPts val="0"/>
              </a:spcBef>
              <a:spcAft>
                <a:spcPts val="0"/>
              </a:spcAft>
              <a:buClr>
                <a:schemeClr val="dk1"/>
              </a:buClr>
              <a:buSzPts val="1500"/>
              <a:buNone/>
              <a:defRPr sz="2000">
                <a:solidFill>
                  <a:schemeClr val="dk1"/>
                </a:solidFill>
              </a:defRPr>
            </a:lvl4pPr>
            <a:lvl5pPr lvl="4" rtl="0">
              <a:lnSpc>
                <a:spcPct val="100000"/>
              </a:lnSpc>
              <a:spcBef>
                <a:spcPts val="0"/>
              </a:spcBef>
              <a:spcAft>
                <a:spcPts val="0"/>
              </a:spcAft>
              <a:buClr>
                <a:schemeClr val="dk1"/>
              </a:buClr>
              <a:buSzPts val="1500"/>
              <a:buNone/>
              <a:defRPr sz="2000">
                <a:solidFill>
                  <a:schemeClr val="dk1"/>
                </a:solidFill>
              </a:defRPr>
            </a:lvl5pPr>
            <a:lvl6pPr lvl="5" rtl="0">
              <a:lnSpc>
                <a:spcPct val="100000"/>
              </a:lnSpc>
              <a:spcBef>
                <a:spcPts val="0"/>
              </a:spcBef>
              <a:spcAft>
                <a:spcPts val="0"/>
              </a:spcAft>
              <a:buClr>
                <a:schemeClr val="dk1"/>
              </a:buClr>
              <a:buSzPts val="1500"/>
              <a:buNone/>
              <a:defRPr sz="2000">
                <a:solidFill>
                  <a:schemeClr val="dk1"/>
                </a:solidFill>
              </a:defRPr>
            </a:lvl6pPr>
            <a:lvl7pPr lvl="6" rtl="0">
              <a:lnSpc>
                <a:spcPct val="100000"/>
              </a:lnSpc>
              <a:spcBef>
                <a:spcPts val="0"/>
              </a:spcBef>
              <a:spcAft>
                <a:spcPts val="0"/>
              </a:spcAft>
              <a:buClr>
                <a:schemeClr val="dk1"/>
              </a:buClr>
              <a:buSzPts val="1500"/>
              <a:buNone/>
              <a:defRPr sz="2000">
                <a:solidFill>
                  <a:schemeClr val="dk1"/>
                </a:solidFill>
              </a:defRPr>
            </a:lvl7pPr>
            <a:lvl8pPr lvl="7" rtl="0">
              <a:lnSpc>
                <a:spcPct val="100000"/>
              </a:lnSpc>
              <a:spcBef>
                <a:spcPts val="0"/>
              </a:spcBef>
              <a:spcAft>
                <a:spcPts val="0"/>
              </a:spcAft>
              <a:buClr>
                <a:schemeClr val="dk1"/>
              </a:buClr>
              <a:buSzPts val="1500"/>
              <a:buNone/>
              <a:defRPr sz="2000">
                <a:solidFill>
                  <a:schemeClr val="dk1"/>
                </a:solidFill>
              </a:defRPr>
            </a:lvl8pPr>
            <a:lvl9pPr lvl="8" rtl="0">
              <a:lnSpc>
                <a:spcPct val="100000"/>
              </a:lnSpc>
              <a:spcBef>
                <a:spcPts val="0"/>
              </a:spcBef>
              <a:spcAft>
                <a:spcPts val="0"/>
              </a:spcAft>
              <a:buClr>
                <a:schemeClr val="dk1"/>
              </a:buClr>
              <a:buSzPts val="1500"/>
              <a:buNone/>
              <a:defRPr sz="2000">
                <a:solidFill>
                  <a:schemeClr val="dk1"/>
                </a:solidFill>
              </a:defRPr>
            </a:lvl9pPr>
          </a:lstStyle>
          <a:p>
            <a:endParaRPr/>
          </a:p>
        </p:txBody>
      </p:sp>
      <p:sp>
        <p:nvSpPr>
          <p:cNvPr id="281" name="Google Shape;281;p20"/>
          <p:cNvSpPr txBox="1">
            <a:spLocks noGrp="1"/>
          </p:cNvSpPr>
          <p:nvPr>
            <p:ph type="subTitle" idx="2"/>
          </p:nvPr>
        </p:nvSpPr>
        <p:spPr>
          <a:xfrm>
            <a:off x="1505733" y="4201468"/>
            <a:ext cx="3188800" cy="6244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500"/>
              <a:buNone/>
              <a:defRPr sz="1867"/>
            </a:lvl1pPr>
            <a:lvl2pPr lvl="1" algn="r" rtl="0">
              <a:lnSpc>
                <a:spcPct val="100000"/>
              </a:lnSpc>
              <a:spcBef>
                <a:spcPts val="0"/>
              </a:spcBef>
              <a:spcAft>
                <a:spcPts val="0"/>
              </a:spcAft>
              <a:buSzPts val="1500"/>
              <a:buNone/>
              <a:defRPr sz="2000"/>
            </a:lvl2pPr>
            <a:lvl3pPr lvl="2" algn="r" rtl="0">
              <a:lnSpc>
                <a:spcPct val="100000"/>
              </a:lnSpc>
              <a:spcBef>
                <a:spcPts val="0"/>
              </a:spcBef>
              <a:spcAft>
                <a:spcPts val="0"/>
              </a:spcAft>
              <a:buSzPts val="1500"/>
              <a:buNone/>
              <a:defRPr sz="2000"/>
            </a:lvl3pPr>
            <a:lvl4pPr lvl="3" algn="r" rtl="0">
              <a:lnSpc>
                <a:spcPct val="100000"/>
              </a:lnSpc>
              <a:spcBef>
                <a:spcPts val="0"/>
              </a:spcBef>
              <a:spcAft>
                <a:spcPts val="0"/>
              </a:spcAft>
              <a:buSzPts val="1500"/>
              <a:buNone/>
              <a:defRPr sz="2000"/>
            </a:lvl4pPr>
            <a:lvl5pPr lvl="4" algn="r" rtl="0">
              <a:lnSpc>
                <a:spcPct val="100000"/>
              </a:lnSpc>
              <a:spcBef>
                <a:spcPts val="0"/>
              </a:spcBef>
              <a:spcAft>
                <a:spcPts val="0"/>
              </a:spcAft>
              <a:buSzPts val="1500"/>
              <a:buNone/>
              <a:defRPr sz="2000"/>
            </a:lvl5pPr>
            <a:lvl6pPr lvl="5" algn="r" rtl="0">
              <a:lnSpc>
                <a:spcPct val="100000"/>
              </a:lnSpc>
              <a:spcBef>
                <a:spcPts val="0"/>
              </a:spcBef>
              <a:spcAft>
                <a:spcPts val="0"/>
              </a:spcAft>
              <a:buSzPts val="1500"/>
              <a:buNone/>
              <a:defRPr sz="2000"/>
            </a:lvl6pPr>
            <a:lvl7pPr lvl="6" algn="r" rtl="0">
              <a:lnSpc>
                <a:spcPct val="100000"/>
              </a:lnSpc>
              <a:spcBef>
                <a:spcPts val="0"/>
              </a:spcBef>
              <a:spcAft>
                <a:spcPts val="0"/>
              </a:spcAft>
              <a:buSzPts val="1500"/>
              <a:buNone/>
              <a:defRPr sz="2000"/>
            </a:lvl7pPr>
            <a:lvl8pPr lvl="7" algn="r" rtl="0">
              <a:lnSpc>
                <a:spcPct val="100000"/>
              </a:lnSpc>
              <a:spcBef>
                <a:spcPts val="0"/>
              </a:spcBef>
              <a:spcAft>
                <a:spcPts val="0"/>
              </a:spcAft>
              <a:buSzPts val="1500"/>
              <a:buNone/>
              <a:defRPr sz="2000"/>
            </a:lvl8pPr>
            <a:lvl9pPr lvl="8" algn="r" rtl="0">
              <a:lnSpc>
                <a:spcPct val="100000"/>
              </a:lnSpc>
              <a:spcBef>
                <a:spcPts val="0"/>
              </a:spcBef>
              <a:spcAft>
                <a:spcPts val="0"/>
              </a:spcAft>
              <a:buSzPts val="1500"/>
              <a:buNone/>
              <a:defRPr sz="2000"/>
            </a:lvl9pPr>
          </a:lstStyle>
          <a:p>
            <a:endParaRPr/>
          </a:p>
        </p:txBody>
      </p:sp>
      <p:sp>
        <p:nvSpPr>
          <p:cNvPr id="282" name="Google Shape;282;p20"/>
          <p:cNvSpPr txBox="1">
            <a:spLocks noGrp="1"/>
          </p:cNvSpPr>
          <p:nvPr>
            <p:ph type="title"/>
          </p:nvPr>
        </p:nvSpPr>
        <p:spPr>
          <a:xfrm>
            <a:off x="1500133" y="3725367"/>
            <a:ext cx="3194400" cy="351200"/>
          </a:xfrm>
          <a:prstGeom prst="rect">
            <a:avLst/>
          </a:prstGeom>
        </p:spPr>
        <p:txBody>
          <a:bodyPr spcFirstLastPara="1" wrap="square" lIns="91425" tIns="0" rIns="91425" bIns="0" anchor="ctr" anchorCtr="0">
            <a:noAutofit/>
          </a:bodyPr>
          <a:lstStyle>
            <a:lvl1pPr lvl="0" algn="r" rtl="0">
              <a:lnSpc>
                <a:spcPct val="100000"/>
              </a:lnSpc>
              <a:spcBef>
                <a:spcPts val="0"/>
              </a:spcBef>
              <a:spcAft>
                <a:spcPts val="0"/>
              </a:spcAft>
              <a:buSzPts val="2200"/>
              <a:buNone/>
              <a:defRPr sz="2933"/>
            </a:lvl1pPr>
            <a:lvl2pPr lvl="1" algn="r" rtl="0">
              <a:lnSpc>
                <a:spcPct val="100000"/>
              </a:lnSpc>
              <a:spcBef>
                <a:spcPts val="0"/>
              </a:spcBef>
              <a:spcAft>
                <a:spcPts val="0"/>
              </a:spcAft>
              <a:buSzPts val="4800"/>
              <a:buNone/>
              <a:defRPr sz="6400"/>
            </a:lvl2pPr>
            <a:lvl3pPr lvl="2" algn="r" rtl="0">
              <a:lnSpc>
                <a:spcPct val="100000"/>
              </a:lnSpc>
              <a:spcBef>
                <a:spcPts val="0"/>
              </a:spcBef>
              <a:spcAft>
                <a:spcPts val="0"/>
              </a:spcAft>
              <a:buSzPts val="4800"/>
              <a:buNone/>
              <a:defRPr sz="6400"/>
            </a:lvl3pPr>
            <a:lvl4pPr lvl="3" algn="r" rtl="0">
              <a:lnSpc>
                <a:spcPct val="100000"/>
              </a:lnSpc>
              <a:spcBef>
                <a:spcPts val="0"/>
              </a:spcBef>
              <a:spcAft>
                <a:spcPts val="0"/>
              </a:spcAft>
              <a:buSzPts val="4800"/>
              <a:buNone/>
              <a:defRPr sz="6400"/>
            </a:lvl4pPr>
            <a:lvl5pPr lvl="4" algn="r" rtl="0">
              <a:lnSpc>
                <a:spcPct val="100000"/>
              </a:lnSpc>
              <a:spcBef>
                <a:spcPts val="0"/>
              </a:spcBef>
              <a:spcAft>
                <a:spcPts val="0"/>
              </a:spcAft>
              <a:buSzPts val="4800"/>
              <a:buNone/>
              <a:defRPr sz="6400"/>
            </a:lvl5pPr>
            <a:lvl6pPr lvl="5" algn="r" rtl="0">
              <a:lnSpc>
                <a:spcPct val="100000"/>
              </a:lnSpc>
              <a:spcBef>
                <a:spcPts val="0"/>
              </a:spcBef>
              <a:spcAft>
                <a:spcPts val="0"/>
              </a:spcAft>
              <a:buSzPts val="4800"/>
              <a:buNone/>
              <a:defRPr sz="6400"/>
            </a:lvl6pPr>
            <a:lvl7pPr lvl="6" algn="r" rtl="0">
              <a:lnSpc>
                <a:spcPct val="100000"/>
              </a:lnSpc>
              <a:spcBef>
                <a:spcPts val="0"/>
              </a:spcBef>
              <a:spcAft>
                <a:spcPts val="0"/>
              </a:spcAft>
              <a:buSzPts val="4800"/>
              <a:buNone/>
              <a:defRPr sz="6400"/>
            </a:lvl7pPr>
            <a:lvl8pPr lvl="7" algn="r" rtl="0">
              <a:lnSpc>
                <a:spcPct val="100000"/>
              </a:lnSpc>
              <a:spcBef>
                <a:spcPts val="0"/>
              </a:spcBef>
              <a:spcAft>
                <a:spcPts val="0"/>
              </a:spcAft>
              <a:buSzPts val="4800"/>
              <a:buNone/>
              <a:defRPr sz="6400"/>
            </a:lvl8pPr>
            <a:lvl9pPr lvl="8" algn="r" rtl="0">
              <a:lnSpc>
                <a:spcPct val="100000"/>
              </a:lnSpc>
              <a:spcBef>
                <a:spcPts val="0"/>
              </a:spcBef>
              <a:spcAft>
                <a:spcPts val="0"/>
              </a:spcAft>
              <a:buSzPts val="4800"/>
              <a:buNone/>
              <a:defRPr sz="6400"/>
            </a:lvl9pPr>
          </a:lstStyle>
          <a:p>
            <a:endParaRPr/>
          </a:p>
        </p:txBody>
      </p:sp>
      <p:sp>
        <p:nvSpPr>
          <p:cNvPr id="283" name="Google Shape;283;p20"/>
          <p:cNvSpPr txBox="1">
            <a:spLocks noGrp="1"/>
          </p:cNvSpPr>
          <p:nvPr>
            <p:ph type="title" idx="3"/>
          </p:nvPr>
        </p:nvSpPr>
        <p:spPr>
          <a:xfrm>
            <a:off x="7502233" y="2110067"/>
            <a:ext cx="3194400" cy="353600"/>
          </a:xfrm>
          <a:prstGeom prst="rect">
            <a:avLst/>
          </a:prstGeom>
        </p:spPr>
        <p:txBody>
          <a:bodyPr spcFirstLastPara="1" wrap="square" lIns="91425" tIns="0" rIns="91425" bIns="0" anchor="ctr" anchorCtr="0">
            <a:noAutofit/>
          </a:bodyPr>
          <a:lstStyle>
            <a:lvl1pPr lvl="0" rtl="0">
              <a:lnSpc>
                <a:spcPct val="100000"/>
              </a:lnSpc>
              <a:spcBef>
                <a:spcPts val="0"/>
              </a:spcBef>
              <a:spcAft>
                <a:spcPts val="0"/>
              </a:spcAft>
              <a:buClr>
                <a:schemeClr val="dk1"/>
              </a:buClr>
              <a:buSzPts val="2200"/>
              <a:buNone/>
              <a:defRPr sz="2933">
                <a:solidFill>
                  <a:schemeClr val="dk1"/>
                </a:solidFill>
              </a:defRPr>
            </a:lvl1pPr>
            <a:lvl2pPr lvl="1" rtl="0">
              <a:lnSpc>
                <a:spcPct val="100000"/>
              </a:lnSpc>
              <a:spcBef>
                <a:spcPts val="0"/>
              </a:spcBef>
              <a:spcAft>
                <a:spcPts val="0"/>
              </a:spcAft>
              <a:buSzPts val="4800"/>
              <a:buNone/>
              <a:defRPr sz="6400"/>
            </a:lvl2pPr>
            <a:lvl3pPr lvl="2" rtl="0">
              <a:lnSpc>
                <a:spcPct val="100000"/>
              </a:lnSpc>
              <a:spcBef>
                <a:spcPts val="0"/>
              </a:spcBef>
              <a:spcAft>
                <a:spcPts val="0"/>
              </a:spcAft>
              <a:buSzPts val="4800"/>
              <a:buNone/>
              <a:defRPr sz="6400"/>
            </a:lvl3pPr>
            <a:lvl4pPr lvl="3" rtl="0">
              <a:lnSpc>
                <a:spcPct val="100000"/>
              </a:lnSpc>
              <a:spcBef>
                <a:spcPts val="0"/>
              </a:spcBef>
              <a:spcAft>
                <a:spcPts val="0"/>
              </a:spcAft>
              <a:buSzPts val="4800"/>
              <a:buNone/>
              <a:defRPr sz="6400"/>
            </a:lvl4pPr>
            <a:lvl5pPr lvl="4" rtl="0">
              <a:lnSpc>
                <a:spcPct val="100000"/>
              </a:lnSpc>
              <a:spcBef>
                <a:spcPts val="0"/>
              </a:spcBef>
              <a:spcAft>
                <a:spcPts val="0"/>
              </a:spcAft>
              <a:buSzPts val="4800"/>
              <a:buNone/>
              <a:defRPr sz="6400"/>
            </a:lvl5pPr>
            <a:lvl6pPr lvl="5" rtl="0">
              <a:lnSpc>
                <a:spcPct val="100000"/>
              </a:lnSpc>
              <a:spcBef>
                <a:spcPts val="0"/>
              </a:spcBef>
              <a:spcAft>
                <a:spcPts val="0"/>
              </a:spcAft>
              <a:buSzPts val="4800"/>
              <a:buNone/>
              <a:defRPr sz="6400"/>
            </a:lvl6pPr>
            <a:lvl7pPr lvl="6" rtl="0">
              <a:lnSpc>
                <a:spcPct val="100000"/>
              </a:lnSpc>
              <a:spcBef>
                <a:spcPts val="0"/>
              </a:spcBef>
              <a:spcAft>
                <a:spcPts val="0"/>
              </a:spcAft>
              <a:buSzPts val="4800"/>
              <a:buNone/>
              <a:defRPr sz="6400"/>
            </a:lvl7pPr>
            <a:lvl8pPr lvl="7" rtl="0">
              <a:lnSpc>
                <a:spcPct val="100000"/>
              </a:lnSpc>
              <a:spcBef>
                <a:spcPts val="0"/>
              </a:spcBef>
              <a:spcAft>
                <a:spcPts val="0"/>
              </a:spcAft>
              <a:buSzPts val="4800"/>
              <a:buNone/>
              <a:defRPr sz="6400"/>
            </a:lvl8pPr>
            <a:lvl9pPr lvl="8" rtl="0">
              <a:lnSpc>
                <a:spcPct val="100000"/>
              </a:lnSpc>
              <a:spcBef>
                <a:spcPts val="0"/>
              </a:spcBef>
              <a:spcAft>
                <a:spcPts val="0"/>
              </a:spcAft>
              <a:buSzPts val="4800"/>
              <a:buNone/>
              <a:defRPr sz="6400"/>
            </a:lvl9pPr>
          </a:lstStyle>
          <a:p>
            <a:endParaRPr/>
          </a:p>
        </p:txBody>
      </p:sp>
    </p:spTree>
    <p:extLst>
      <p:ext uri="{BB962C8B-B14F-4D97-AF65-F5344CB8AC3E}">
        <p14:creationId xmlns:p14="http://schemas.microsoft.com/office/powerpoint/2010/main" val="13270766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s">
  <p:cSld name="Contents">
    <p:spTree>
      <p:nvGrpSpPr>
        <p:cNvPr id="1" name="Shape 284"/>
        <p:cNvGrpSpPr/>
        <p:nvPr/>
      </p:nvGrpSpPr>
      <p:grpSpPr>
        <a:xfrm>
          <a:off x="0" y="0"/>
          <a:ext cx="0" cy="0"/>
          <a:chOff x="0" y="0"/>
          <a:chExt cx="0" cy="0"/>
        </a:xfrm>
      </p:grpSpPr>
      <p:sp>
        <p:nvSpPr>
          <p:cNvPr id="285" name="Google Shape;285;p21"/>
          <p:cNvSpPr txBox="1">
            <a:spLocks noGrp="1"/>
          </p:cNvSpPr>
          <p:nvPr>
            <p:ph type="subTitle" idx="1"/>
          </p:nvPr>
        </p:nvSpPr>
        <p:spPr>
          <a:xfrm flipH="1">
            <a:off x="960000" y="1509833"/>
            <a:ext cx="10272000" cy="439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Roboto"/>
              <a:buAutoNum type="arabicPeriod"/>
              <a:defRPr sz="1600"/>
            </a:lvl1pPr>
            <a:lvl2pPr lvl="1" algn="ctr" rtl="0">
              <a:lnSpc>
                <a:spcPct val="100000"/>
              </a:lnSpc>
              <a:spcBef>
                <a:spcPts val="0"/>
              </a:spcBef>
              <a:spcAft>
                <a:spcPts val="0"/>
              </a:spcAft>
              <a:buSzPts val="1200"/>
              <a:buFont typeface="Roboto Condensed Light"/>
              <a:buAutoNum type="alphaLcPeriod"/>
              <a:defRPr sz="1600"/>
            </a:lvl2pPr>
            <a:lvl3pPr lvl="2" algn="ctr" rtl="0">
              <a:lnSpc>
                <a:spcPct val="100000"/>
              </a:lnSpc>
              <a:spcBef>
                <a:spcPts val="0"/>
              </a:spcBef>
              <a:spcAft>
                <a:spcPts val="0"/>
              </a:spcAft>
              <a:buSzPts val="1200"/>
              <a:buFont typeface="Roboto Condensed Light"/>
              <a:buAutoNum type="romanLcPeriod"/>
              <a:defRPr sz="1600"/>
            </a:lvl3pPr>
            <a:lvl4pPr lvl="3" algn="ctr" rtl="0">
              <a:lnSpc>
                <a:spcPct val="100000"/>
              </a:lnSpc>
              <a:spcBef>
                <a:spcPts val="0"/>
              </a:spcBef>
              <a:spcAft>
                <a:spcPts val="0"/>
              </a:spcAft>
              <a:buSzPts val="1200"/>
              <a:buFont typeface="Roboto Condensed Light"/>
              <a:buAutoNum type="arabicPeriod"/>
              <a:defRPr sz="1600"/>
            </a:lvl4pPr>
            <a:lvl5pPr lvl="4" algn="ctr" rtl="0">
              <a:lnSpc>
                <a:spcPct val="100000"/>
              </a:lnSpc>
              <a:spcBef>
                <a:spcPts val="0"/>
              </a:spcBef>
              <a:spcAft>
                <a:spcPts val="0"/>
              </a:spcAft>
              <a:buSzPts val="1200"/>
              <a:buFont typeface="Roboto Condensed Light"/>
              <a:buAutoNum type="alphaLcPeriod"/>
              <a:defRPr sz="1600"/>
            </a:lvl5pPr>
            <a:lvl6pPr lvl="5" algn="ctr" rtl="0">
              <a:lnSpc>
                <a:spcPct val="100000"/>
              </a:lnSpc>
              <a:spcBef>
                <a:spcPts val="0"/>
              </a:spcBef>
              <a:spcAft>
                <a:spcPts val="0"/>
              </a:spcAft>
              <a:buSzPts val="1200"/>
              <a:buFont typeface="Roboto Condensed Light"/>
              <a:buAutoNum type="romanLcPeriod"/>
              <a:defRPr sz="1600"/>
            </a:lvl6pPr>
            <a:lvl7pPr lvl="6" algn="ctr" rtl="0">
              <a:lnSpc>
                <a:spcPct val="100000"/>
              </a:lnSpc>
              <a:spcBef>
                <a:spcPts val="0"/>
              </a:spcBef>
              <a:spcAft>
                <a:spcPts val="0"/>
              </a:spcAft>
              <a:buSzPts val="1200"/>
              <a:buFont typeface="Roboto Condensed Light"/>
              <a:buAutoNum type="arabicPeriod"/>
              <a:defRPr sz="1600"/>
            </a:lvl7pPr>
            <a:lvl8pPr lvl="7" algn="ctr" rtl="0">
              <a:lnSpc>
                <a:spcPct val="100000"/>
              </a:lnSpc>
              <a:spcBef>
                <a:spcPts val="0"/>
              </a:spcBef>
              <a:spcAft>
                <a:spcPts val="0"/>
              </a:spcAft>
              <a:buSzPts val="1200"/>
              <a:buFont typeface="Roboto Condensed Light"/>
              <a:buAutoNum type="alphaLcPeriod"/>
              <a:defRPr sz="1600"/>
            </a:lvl8pPr>
            <a:lvl9pPr lvl="8" algn="ctr" rtl="0">
              <a:lnSpc>
                <a:spcPct val="100000"/>
              </a:lnSpc>
              <a:spcBef>
                <a:spcPts val="0"/>
              </a:spcBef>
              <a:spcAft>
                <a:spcPts val="0"/>
              </a:spcAft>
              <a:buSzPts val="1200"/>
              <a:buFont typeface="Roboto Condensed Light"/>
              <a:buAutoNum type="romanLcPeriod"/>
              <a:defRPr sz="1600"/>
            </a:lvl9pPr>
          </a:lstStyle>
          <a:p>
            <a:endParaRPr/>
          </a:p>
        </p:txBody>
      </p:sp>
      <p:sp>
        <p:nvSpPr>
          <p:cNvPr id="286" name="Google Shape;286;p21"/>
          <p:cNvSpPr txBox="1">
            <a:spLocks noGrp="1"/>
          </p:cNvSpPr>
          <p:nvPr>
            <p:ph type="title"/>
          </p:nvPr>
        </p:nvSpPr>
        <p:spPr>
          <a:xfrm>
            <a:off x="1704067" y="457600"/>
            <a:ext cx="8784000" cy="892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000">
                <a:solidFill>
                  <a:schemeClr val="dk2"/>
                </a:solidFill>
              </a:defRPr>
            </a:lvl1pPr>
            <a:lvl2pPr lvl="1" algn="ctr" rtl="0">
              <a:spcBef>
                <a:spcPts val="0"/>
              </a:spcBef>
              <a:spcAft>
                <a:spcPts val="0"/>
              </a:spcAft>
              <a:buNone/>
              <a:defRPr sz="4000"/>
            </a:lvl2pPr>
            <a:lvl3pPr lvl="2" algn="ctr" rtl="0">
              <a:spcBef>
                <a:spcPts val="0"/>
              </a:spcBef>
              <a:spcAft>
                <a:spcPts val="0"/>
              </a:spcAft>
              <a:buNone/>
              <a:defRPr sz="4000"/>
            </a:lvl3pPr>
            <a:lvl4pPr lvl="3" algn="ctr" rtl="0">
              <a:spcBef>
                <a:spcPts val="0"/>
              </a:spcBef>
              <a:spcAft>
                <a:spcPts val="0"/>
              </a:spcAft>
              <a:buNone/>
              <a:defRPr sz="4000"/>
            </a:lvl4pPr>
            <a:lvl5pPr lvl="4" algn="ctr" rtl="0">
              <a:spcBef>
                <a:spcPts val="0"/>
              </a:spcBef>
              <a:spcAft>
                <a:spcPts val="0"/>
              </a:spcAft>
              <a:buNone/>
              <a:defRPr sz="4000"/>
            </a:lvl5pPr>
            <a:lvl6pPr lvl="5" algn="ctr" rtl="0">
              <a:spcBef>
                <a:spcPts val="0"/>
              </a:spcBef>
              <a:spcAft>
                <a:spcPts val="0"/>
              </a:spcAft>
              <a:buNone/>
              <a:defRPr sz="4000"/>
            </a:lvl6pPr>
            <a:lvl7pPr lvl="6" algn="ctr" rtl="0">
              <a:spcBef>
                <a:spcPts val="0"/>
              </a:spcBef>
              <a:spcAft>
                <a:spcPts val="0"/>
              </a:spcAft>
              <a:buNone/>
              <a:defRPr sz="4000"/>
            </a:lvl7pPr>
            <a:lvl8pPr lvl="7" algn="ctr" rtl="0">
              <a:spcBef>
                <a:spcPts val="0"/>
              </a:spcBef>
              <a:spcAft>
                <a:spcPts val="0"/>
              </a:spcAft>
              <a:buNone/>
              <a:defRPr sz="4000"/>
            </a:lvl8pPr>
            <a:lvl9pPr lvl="8" algn="ctr" rtl="0">
              <a:spcBef>
                <a:spcPts val="0"/>
              </a:spcBef>
              <a:spcAft>
                <a:spcPts val="0"/>
              </a:spcAft>
              <a:buNone/>
              <a:defRPr sz="4000"/>
            </a:lvl9pPr>
          </a:lstStyle>
          <a:p>
            <a:endParaRPr/>
          </a:p>
        </p:txBody>
      </p:sp>
    </p:spTree>
    <p:extLst>
      <p:ext uri="{BB962C8B-B14F-4D97-AF65-F5344CB8AC3E}">
        <p14:creationId xmlns:p14="http://schemas.microsoft.com/office/powerpoint/2010/main" val="297126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51"/>
        <p:cNvGrpSpPr/>
        <p:nvPr/>
      </p:nvGrpSpPr>
      <p:grpSpPr>
        <a:xfrm>
          <a:off x="0" y="0"/>
          <a:ext cx="0" cy="0"/>
          <a:chOff x="0" y="0"/>
          <a:chExt cx="0" cy="0"/>
        </a:xfrm>
      </p:grpSpPr>
      <p:sp>
        <p:nvSpPr>
          <p:cNvPr id="52" name="Google Shape;52;p3"/>
          <p:cNvSpPr/>
          <p:nvPr/>
        </p:nvSpPr>
        <p:spPr>
          <a:xfrm>
            <a:off x="0" y="5810367"/>
            <a:ext cx="8845208" cy="1047157"/>
          </a:xfrm>
          <a:custGeom>
            <a:avLst/>
            <a:gdLst/>
            <a:ahLst/>
            <a:cxnLst/>
            <a:rect l="l" t="t" r="r" b="b"/>
            <a:pathLst>
              <a:path w="17241" h="16396" extrusionOk="0">
                <a:moveTo>
                  <a:pt x="0" y="1"/>
                </a:moveTo>
                <a:lnTo>
                  <a:pt x="0" y="16396"/>
                </a:lnTo>
                <a:lnTo>
                  <a:pt x="17240" y="16396"/>
                </a:lnTo>
                <a:lnTo>
                  <a:pt x="17240"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3" name="Google Shape;53;p3"/>
          <p:cNvSpPr/>
          <p:nvPr/>
        </p:nvSpPr>
        <p:spPr>
          <a:xfrm>
            <a:off x="11140768" y="5810367"/>
            <a:ext cx="1051241" cy="1047157"/>
          </a:xfrm>
          <a:custGeom>
            <a:avLst/>
            <a:gdLst/>
            <a:ahLst/>
            <a:cxnLst/>
            <a:rect l="l" t="t" r="r" b="b"/>
            <a:pathLst>
              <a:path w="17241" h="16396" extrusionOk="0">
                <a:moveTo>
                  <a:pt x="0" y="1"/>
                </a:moveTo>
                <a:lnTo>
                  <a:pt x="0" y="16396"/>
                </a:lnTo>
                <a:lnTo>
                  <a:pt x="17240" y="16396"/>
                </a:lnTo>
                <a:lnTo>
                  <a:pt x="17240"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4" name="Google Shape;54;p3"/>
          <p:cNvSpPr/>
          <p:nvPr/>
        </p:nvSpPr>
        <p:spPr>
          <a:xfrm>
            <a:off x="2564934" y="0"/>
            <a:ext cx="9626961" cy="3632187"/>
          </a:xfrm>
          <a:custGeom>
            <a:avLst/>
            <a:gdLst/>
            <a:ahLst/>
            <a:cxnLst/>
            <a:rect l="l" t="t" r="r" b="b"/>
            <a:pathLst>
              <a:path w="52686" h="24170" extrusionOk="0">
                <a:moveTo>
                  <a:pt x="1" y="0"/>
                </a:moveTo>
                <a:lnTo>
                  <a:pt x="1" y="24170"/>
                </a:lnTo>
                <a:lnTo>
                  <a:pt x="52686" y="24170"/>
                </a:lnTo>
                <a:lnTo>
                  <a:pt x="5268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5" name="Google Shape;55;p3"/>
          <p:cNvSpPr txBox="1">
            <a:spLocks noGrp="1"/>
          </p:cNvSpPr>
          <p:nvPr>
            <p:ph type="title"/>
          </p:nvPr>
        </p:nvSpPr>
        <p:spPr>
          <a:xfrm>
            <a:off x="3935800" y="933667"/>
            <a:ext cx="4320400" cy="892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5733">
                <a:solidFill>
                  <a:schemeClr val="dk1"/>
                </a:solidFill>
              </a:defRPr>
            </a:lvl1pPr>
            <a:lvl2pPr lvl="1" algn="ctr" rtl="0">
              <a:spcBef>
                <a:spcPts val="0"/>
              </a:spcBef>
              <a:spcAft>
                <a:spcPts val="0"/>
              </a:spcAft>
              <a:buNone/>
              <a:defRPr sz="4000">
                <a:solidFill>
                  <a:schemeClr val="dk1"/>
                </a:solidFill>
              </a:defRPr>
            </a:lvl2pPr>
            <a:lvl3pPr lvl="2" algn="ctr" rtl="0">
              <a:spcBef>
                <a:spcPts val="0"/>
              </a:spcBef>
              <a:spcAft>
                <a:spcPts val="0"/>
              </a:spcAft>
              <a:buNone/>
              <a:defRPr sz="4000">
                <a:solidFill>
                  <a:schemeClr val="dk1"/>
                </a:solidFill>
              </a:defRPr>
            </a:lvl3pPr>
            <a:lvl4pPr lvl="3" algn="ctr" rtl="0">
              <a:spcBef>
                <a:spcPts val="0"/>
              </a:spcBef>
              <a:spcAft>
                <a:spcPts val="0"/>
              </a:spcAft>
              <a:buNone/>
              <a:defRPr sz="4000">
                <a:solidFill>
                  <a:schemeClr val="dk1"/>
                </a:solidFill>
              </a:defRPr>
            </a:lvl4pPr>
            <a:lvl5pPr lvl="4" algn="ctr" rtl="0">
              <a:spcBef>
                <a:spcPts val="0"/>
              </a:spcBef>
              <a:spcAft>
                <a:spcPts val="0"/>
              </a:spcAft>
              <a:buNone/>
              <a:defRPr sz="4000">
                <a:solidFill>
                  <a:schemeClr val="dk1"/>
                </a:solidFill>
              </a:defRPr>
            </a:lvl5pPr>
            <a:lvl6pPr lvl="5" algn="ctr" rtl="0">
              <a:spcBef>
                <a:spcPts val="0"/>
              </a:spcBef>
              <a:spcAft>
                <a:spcPts val="0"/>
              </a:spcAft>
              <a:buNone/>
              <a:defRPr sz="4000">
                <a:solidFill>
                  <a:schemeClr val="dk1"/>
                </a:solidFill>
              </a:defRPr>
            </a:lvl6pPr>
            <a:lvl7pPr lvl="6" algn="ctr" rtl="0">
              <a:spcBef>
                <a:spcPts val="0"/>
              </a:spcBef>
              <a:spcAft>
                <a:spcPts val="0"/>
              </a:spcAft>
              <a:buNone/>
              <a:defRPr sz="4000">
                <a:solidFill>
                  <a:schemeClr val="dk1"/>
                </a:solidFill>
              </a:defRPr>
            </a:lvl7pPr>
            <a:lvl8pPr lvl="7" algn="ctr" rtl="0">
              <a:spcBef>
                <a:spcPts val="0"/>
              </a:spcBef>
              <a:spcAft>
                <a:spcPts val="0"/>
              </a:spcAft>
              <a:buNone/>
              <a:defRPr sz="4000">
                <a:solidFill>
                  <a:schemeClr val="dk1"/>
                </a:solidFill>
              </a:defRPr>
            </a:lvl8pPr>
            <a:lvl9pPr lvl="8" algn="ctr" rtl="0">
              <a:spcBef>
                <a:spcPts val="0"/>
              </a:spcBef>
              <a:spcAft>
                <a:spcPts val="0"/>
              </a:spcAft>
              <a:buNone/>
              <a:defRPr sz="4000">
                <a:solidFill>
                  <a:schemeClr val="dk1"/>
                </a:solidFill>
              </a:defRPr>
            </a:lvl9pPr>
          </a:lstStyle>
          <a:p>
            <a:endParaRPr/>
          </a:p>
        </p:txBody>
      </p:sp>
      <p:sp>
        <p:nvSpPr>
          <p:cNvPr id="56" name="Google Shape;56;p3"/>
          <p:cNvSpPr txBox="1">
            <a:spLocks noGrp="1"/>
          </p:cNvSpPr>
          <p:nvPr>
            <p:ph type="subTitle" idx="1"/>
          </p:nvPr>
        </p:nvSpPr>
        <p:spPr>
          <a:xfrm>
            <a:off x="3935800" y="2021167"/>
            <a:ext cx="4320400" cy="16112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Clr>
                <a:schemeClr val="dk1"/>
              </a:buClr>
              <a:buSzPts val="3000"/>
              <a:buNone/>
              <a:defRPr sz="2133">
                <a:solidFill>
                  <a:schemeClr val="dk1"/>
                </a:solidFill>
              </a:defRPr>
            </a:lvl1pPr>
            <a:lvl2pPr lvl="1" algn="ctr" rtl="0">
              <a:lnSpc>
                <a:spcPct val="100000"/>
              </a:lnSpc>
              <a:spcBef>
                <a:spcPts val="0"/>
              </a:spcBef>
              <a:spcAft>
                <a:spcPts val="0"/>
              </a:spcAft>
              <a:buClr>
                <a:schemeClr val="dk1"/>
              </a:buClr>
              <a:buSzPts val="2800"/>
              <a:buNone/>
              <a:defRPr sz="3733">
                <a:solidFill>
                  <a:schemeClr val="dk1"/>
                </a:solidFill>
              </a:defRPr>
            </a:lvl2pPr>
            <a:lvl3pPr lvl="2" algn="ctr" rtl="0">
              <a:lnSpc>
                <a:spcPct val="100000"/>
              </a:lnSpc>
              <a:spcBef>
                <a:spcPts val="0"/>
              </a:spcBef>
              <a:spcAft>
                <a:spcPts val="0"/>
              </a:spcAft>
              <a:buClr>
                <a:schemeClr val="dk1"/>
              </a:buClr>
              <a:buSzPts val="2800"/>
              <a:buNone/>
              <a:defRPr sz="3733">
                <a:solidFill>
                  <a:schemeClr val="dk1"/>
                </a:solidFill>
              </a:defRPr>
            </a:lvl3pPr>
            <a:lvl4pPr lvl="3" algn="ctr" rtl="0">
              <a:lnSpc>
                <a:spcPct val="100000"/>
              </a:lnSpc>
              <a:spcBef>
                <a:spcPts val="0"/>
              </a:spcBef>
              <a:spcAft>
                <a:spcPts val="0"/>
              </a:spcAft>
              <a:buClr>
                <a:schemeClr val="dk1"/>
              </a:buClr>
              <a:buSzPts val="2800"/>
              <a:buNone/>
              <a:defRPr sz="3733">
                <a:solidFill>
                  <a:schemeClr val="dk1"/>
                </a:solidFill>
              </a:defRPr>
            </a:lvl4pPr>
            <a:lvl5pPr lvl="4" algn="ctr" rtl="0">
              <a:lnSpc>
                <a:spcPct val="100000"/>
              </a:lnSpc>
              <a:spcBef>
                <a:spcPts val="0"/>
              </a:spcBef>
              <a:spcAft>
                <a:spcPts val="0"/>
              </a:spcAft>
              <a:buClr>
                <a:schemeClr val="dk1"/>
              </a:buClr>
              <a:buSzPts val="2800"/>
              <a:buNone/>
              <a:defRPr sz="3733">
                <a:solidFill>
                  <a:schemeClr val="dk1"/>
                </a:solidFill>
              </a:defRPr>
            </a:lvl5pPr>
            <a:lvl6pPr lvl="5" algn="ctr" rtl="0">
              <a:lnSpc>
                <a:spcPct val="100000"/>
              </a:lnSpc>
              <a:spcBef>
                <a:spcPts val="0"/>
              </a:spcBef>
              <a:spcAft>
                <a:spcPts val="0"/>
              </a:spcAft>
              <a:buClr>
                <a:schemeClr val="dk1"/>
              </a:buClr>
              <a:buSzPts val="2800"/>
              <a:buNone/>
              <a:defRPr sz="3733">
                <a:solidFill>
                  <a:schemeClr val="dk1"/>
                </a:solidFill>
              </a:defRPr>
            </a:lvl6pPr>
            <a:lvl7pPr lvl="6" algn="ctr" rtl="0">
              <a:lnSpc>
                <a:spcPct val="100000"/>
              </a:lnSpc>
              <a:spcBef>
                <a:spcPts val="0"/>
              </a:spcBef>
              <a:spcAft>
                <a:spcPts val="0"/>
              </a:spcAft>
              <a:buClr>
                <a:schemeClr val="dk1"/>
              </a:buClr>
              <a:buSzPts val="2800"/>
              <a:buNone/>
              <a:defRPr sz="3733">
                <a:solidFill>
                  <a:schemeClr val="dk1"/>
                </a:solidFill>
              </a:defRPr>
            </a:lvl7pPr>
            <a:lvl8pPr lvl="7" algn="ctr" rtl="0">
              <a:lnSpc>
                <a:spcPct val="100000"/>
              </a:lnSpc>
              <a:spcBef>
                <a:spcPts val="0"/>
              </a:spcBef>
              <a:spcAft>
                <a:spcPts val="0"/>
              </a:spcAft>
              <a:buClr>
                <a:schemeClr val="dk1"/>
              </a:buClr>
              <a:buSzPts val="2800"/>
              <a:buNone/>
              <a:defRPr sz="3733">
                <a:solidFill>
                  <a:schemeClr val="dk1"/>
                </a:solidFill>
              </a:defRPr>
            </a:lvl8pPr>
            <a:lvl9pPr lvl="8" algn="ctr" rtl="0">
              <a:lnSpc>
                <a:spcPct val="100000"/>
              </a:lnSpc>
              <a:spcBef>
                <a:spcPts val="0"/>
              </a:spcBef>
              <a:spcAft>
                <a:spcPts val="0"/>
              </a:spcAft>
              <a:buClr>
                <a:schemeClr val="dk1"/>
              </a:buClr>
              <a:buSzPts val="2800"/>
              <a:buNone/>
              <a:defRPr sz="3733">
                <a:solidFill>
                  <a:schemeClr val="dk1"/>
                </a:solidFill>
              </a:defRPr>
            </a:lvl9pPr>
          </a:lstStyle>
          <a:p>
            <a:endParaRPr/>
          </a:p>
        </p:txBody>
      </p:sp>
      <p:sp>
        <p:nvSpPr>
          <p:cNvPr id="57" name="Google Shape;57;p3"/>
          <p:cNvSpPr txBox="1"/>
          <p:nvPr/>
        </p:nvSpPr>
        <p:spPr>
          <a:xfrm>
            <a:off x="3346800" y="4409267"/>
            <a:ext cx="5498400" cy="12256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 sz="2400">
                <a:solidFill>
                  <a:schemeClr val="lt1"/>
                </a:solidFill>
                <a:latin typeface="Anaheim"/>
                <a:ea typeface="Anaheim"/>
                <a:cs typeface="Anaheim"/>
                <a:sym typeface="Anaheim"/>
              </a:rPr>
              <a:t>CREDITS: This presentation template was created by Slidesgo, incluiding icons by Flaticon, and infographics &amp; images by Freepik.</a:t>
            </a:r>
            <a:endParaRPr sz="2400">
              <a:solidFill>
                <a:schemeClr val="lt1"/>
              </a:solidFill>
              <a:latin typeface="Anaheim"/>
              <a:ea typeface="Anaheim"/>
              <a:cs typeface="Anaheim"/>
              <a:sym typeface="Anaheim"/>
            </a:endParaRPr>
          </a:p>
        </p:txBody>
      </p:sp>
      <p:sp>
        <p:nvSpPr>
          <p:cNvPr id="58" name="Google Shape;58;p3"/>
          <p:cNvSpPr/>
          <p:nvPr/>
        </p:nvSpPr>
        <p:spPr>
          <a:xfrm>
            <a:off x="9836267" y="2786601"/>
            <a:ext cx="2355605" cy="47580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9" name="Google Shape;59;p3"/>
          <p:cNvSpPr/>
          <p:nvPr/>
        </p:nvSpPr>
        <p:spPr>
          <a:xfrm>
            <a:off x="476034" y="2786601"/>
            <a:ext cx="2762335" cy="47580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0" name="Google Shape;60;p3"/>
          <p:cNvSpPr/>
          <p:nvPr/>
        </p:nvSpPr>
        <p:spPr>
          <a:xfrm>
            <a:off x="9080371" y="2000600"/>
            <a:ext cx="1472205" cy="475829"/>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1" name="Google Shape;61;p3"/>
          <p:cNvSpPr/>
          <p:nvPr/>
        </p:nvSpPr>
        <p:spPr>
          <a:xfrm>
            <a:off x="9194706" y="3572400"/>
            <a:ext cx="2997073" cy="473933"/>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2" name="Google Shape;62;p3"/>
          <p:cNvSpPr/>
          <p:nvPr/>
        </p:nvSpPr>
        <p:spPr>
          <a:xfrm>
            <a:off x="10807439" y="2000600"/>
            <a:ext cx="1384397" cy="475829"/>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3" name="Google Shape;63;p3"/>
          <p:cNvSpPr/>
          <p:nvPr/>
        </p:nvSpPr>
        <p:spPr>
          <a:xfrm>
            <a:off x="8986385" y="4358367"/>
            <a:ext cx="1472171" cy="473933"/>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4" name="Google Shape;64;p3"/>
          <p:cNvSpPr/>
          <p:nvPr/>
        </p:nvSpPr>
        <p:spPr>
          <a:xfrm>
            <a:off x="24" y="4358367"/>
            <a:ext cx="1384397" cy="473933"/>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5" name="Google Shape;65;p3"/>
          <p:cNvSpPr/>
          <p:nvPr/>
        </p:nvSpPr>
        <p:spPr>
          <a:xfrm>
            <a:off x="13" y="2000608"/>
            <a:ext cx="1472184" cy="475811"/>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6" name="Google Shape;66;p3"/>
          <p:cNvSpPr/>
          <p:nvPr/>
        </p:nvSpPr>
        <p:spPr>
          <a:xfrm>
            <a:off x="1733297" y="2000600"/>
            <a:ext cx="654161" cy="475829"/>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6316102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87"/>
        <p:cNvGrpSpPr/>
        <p:nvPr/>
      </p:nvGrpSpPr>
      <p:grpSpPr>
        <a:xfrm>
          <a:off x="0" y="0"/>
          <a:ext cx="0" cy="0"/>
          <a:chOff x="0" y="0"/>
          <a:chExt cx="0" cy="0"/>
        </a:xfrm>
      </p:grpSpPr>
      <p:sp>
        <p:nvSpPr>
          <p:cNvPr id="288" name="Google Shape;288;p22"/>
          <p:cNvSpPr txBox="1">
            <a:spLocks noGrp="1"/>
          </p:cNvSpPr>
          <p:nvPr>
            <p:ph type="subTitle" idx="1"/>
          </p:nvPr>
        </p:nvSpPr>
        <p:spPr>
          <a:xfrm>
            <a:off x="8555632" y="3044167"/>
            <a:ext cx="2527600" cy="8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9" name="Google Shape;289;p22"/>
          <p:cNvSpPr txBox="1">
            <a:spLocks noGrp="1"/>
          </p:cNvSpPr>
          <p:nvPr>
            <p:ph type="title"/>
          </p:nvPr>
        </p:nvSpPr>
        <p:spPr>
          <a:xfrm>
            <a:off x="8514465" y="2337767"/>
            <a:ext cx="2610000" cy="7064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933">
                <a:solidFill>
                  <a:schemeClr val="dk1"/>
                </a:solidFill>
              </a:defRPr>
            </a:lvl1pPr>
            <a:lvl2pPr lvl="1"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0" name="Google Shape;290;p22"/>
          <p:cNvSpPr txBox="1">
            <a:spLocks noGrp="1"/>
          </p:cNvSpPr>
          <p:nvPr>
            <p:ph type="subTitle" idx="2"/>
          </p:nvPr>
        </p:nvSpPr>
        <p:spPr>
          <a:xfrm>
            <a:off x="1113633" y="3044167"/>
            <a:ext cx="2527600" cy="8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1" name="Google Shape;291;p22"/>
          <p:cNvSpPr txBox="1">
            <a:spLocks noGrp="1"/>
          </p:cNvSpPr>
          <p:nvPr>
            <p:ph type="title" idx="3"/>
          </p:nvPr>
        </p:nvSpPr>
        <p:spPr>
          <a:xfrm>
            <a:off x="1072467" y="2337767"/>
            <a:ext cx="2610000" cy="7064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933">
                <a:solidFill>
                  <a:schemeClr val="dk1"/>
                </a:solidFill>
              </a:defRPr>
            </a:lvl1pPr>
            <a:lvl2pPr lvl="1"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2" name="Google Shape;292;p22"/>
          <p:cNvSpPr txBox="1">
            <a:spLocks noGrp="1"/>
          </p:cNvSpPr>
          <p:nvPr>
            <p:ph type="subTitle" idx="4"/>
          </p:nvPr>
        </p:nvSpPr>
        <p:spPr>
          <a:xfrm>
            <a:off x="4832200" y="3044167"/>
            <a:ext cx="2527600" cy="8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2"/>
          <p:cNvSpPr txBox="1">
            <a:spLocks noGrp="1"/>
          </p:cNvSpPr>
          <p:nvPr>
            <p:ph type="title" idx="5"/>
          </p:nvPr>
        </p:nvSpPr>
        <p:spPr>
          <a:xfrm>
            <a:off x="4790995" y="2337767"/>
            <a:ext cx="2610000" cy="7064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933">
                <a:solidFill>
                  <a:schemeClr val="lt1"/>
                </a:solidFill>
              </a:defRPr>
            </a:lvl1pPr>
            <a:lvl2pPr lvl="1"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4" name="Google Shape;294;p22"/>
          <p:cNvSpPr txBox="1">
            <a:spLocks noGrp="1"/>
          </p:cNvSpPr>
          <p:nvPr>
            <p:ph type="subTitle" idx="6"/>
          </p:nvPr>
        </p:nvSpPr>
        <p:spPr>
          <a:xfrm>
            <a:off x="8555632" y="5101900"/>
            <a:ext cx="2527600" cy="8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22"/>
          <p:cNvSpPr txBox="1">
            <a:spLocks noGrp="1"/>
          </p:cNvSpPr>
          <p:nvPr>
            <p:ph type="title" idx="7"/>
          </p:nvPr>
        </p:nvSpPr>
        <p:spPr>
          <a:xfrm>
            <a:off x="8514432" y="4395500"/>
            <a:ext cx="2610000" cy="7064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SzPts val="2200"/>
              <a:buNone/>
              <a:defRPr sz="2933"/>
            </a:lvl1pPr>
            <a:lvl2pPr lvl="1"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6" name="Google Shape;296;p22"/>
          <p:cNvSpPr txBox="1">
            <a:spLocks noGrp="1"/>
          </p:cNvSpPr>
          <p:nvPr>
            <p:ph type="subTitle" idx="8"/>
          </p:nvPr>
        </p:nvSpPr>
        <p:spPr>
          <a:xfrm>
            <a:off x="1113633" y="5101900"/>
            <a:ext cx="2527600" cy="8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7" name="Google Shape;297;p22"/>
          <p:cNvSpPr txBox="1">
            <a:spLocks noGrp="1"/>
          </p:cNvSpPr>
          <p:nvPr>
            <p:ph type="title" idx="9"/>
          </p:nvPr>
        </p:nvSpPr>
        <p:spPr>
          <a:xfrm>
            <a:off x="1072433" y="4395500"/>
            <a:ext cx="2610000" cy="7064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933">
                <a:solidFill>
                  <a:schemeClr val="lt1"/>
                </a:solidFill>
              </a:defRPr>
            </a:lvl1pPr>
            <a:lvl2pPr lvl="1"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8" name="Google Shape;298;p22"/>
          <p:cNvSpPr txBox="1">
            <a:spLocks noGrp="1"/>
          </p:cNvSpPr>
          <p:nvPr>
            <p:ph type="subTitle" idx="13"/>
          </p:nvPr>
        </p:nvSpPr>
        <p:spPr>
          <a:xfrm>
            <a:off x="4832200" y="5101900"/>
            <a:ext cx="2527600" cy="8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9" name="Google Shape;299;p22"/>
          <p:cNvSpPr txBox="1">
            <a:spLocks noGrp="1"/>
          </p:cNvSpPr>
          <p:nvPr>
            <p:ph type="title" idx="14"/>
          </p:nvPr>
        </p:nvSpPr>
        <p:spPr>
          <a:xfrm>
            <a:off x="4790995" y="4395500"/>
            <a:ext cx="2610000" cy="7064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933">
                <a:solidFill>
                  <a:schemeClr val="dk1"/>
                </a:solidFill>
              </a:defRPr>
            </a:lvl1pPr>
            <a:lvl2pPr lvl="1"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933">
                <a:solidFill>
                  <a:schemeClr val="lt1"/>
                </a:solidFill>
                <a:latin typeface="Barlow Condensed ExtraBold"/>
                <a:ea typeface="Barlow Condensed ExtraBold"/>
                <a:cs typeface="Barlow Condensed ExtraBold"/>
                <a:sym typeface="Barlow Condensed ExtraBold"/>
              </a:defRPr>
            </a:lvl9pPr>
          </a:lstStyle>
          <a:p>
            <a:endParaRPr/>
          </a:p>
        </p:txBody>
      </p:sp>
      <p:sp>
        <p:nvSpPr>
          <p:cNvPr id="300" name="Google Shape;300;p22"/>
          <p:cNvSpPr txBox="1">
            <a:spLocks noGrp="1"/>
          </p:cNvSpPr>
          <p:nvPr>
            <p:ph type="title" idx="15"/>
          </p:nvPr>
        </p:nvSpPr>
        <p:spPr>
          <a:xfrm>
            <a:off x="1704000" y="456000"/>
            <a:ext cx="8784000" cy="892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000">
                <a:solidFill>
                  <a:schemeClr val="dk2"/>
                </a:solidFill>
              </a:defRPr>
            </a:lvl1pPr>
            <a:lvl2pPr lvl="1" algn="ctr" rtl="0">
              <a:spcBef>
                <a:spcPts val="0"/>
              </a:spcBef>
              <a:spcAft>
                <a:spcPts val="0"/>
              </a:spcAft>
              <a:buNone/>
              <a:defRPr sz="4000"/>
            </a:lvl2pPr>
            <a:lvl3pPr lvl="2" algn="ctr" rtl="0">
              <a:spcBef>
                <a:spcPts val="0"/>
              </a:spcBef>
              <a:spcAft>
                <a:spcPts val="0"/>
              </a:spcAft>
              <a:buNone/>
              <a:defRPr sz="4000"/>
            </a:lvl3pPr>
            <a:lvl4pPr lvl="3" algn="ctr" rtl="0">
              <a:spcBef>
                <a:spcPts val="0"/>
              </a:spcBef>
              <a:spcAft>
                <a:spcPts val="0"/>
              </a:spcAft>
              <a:buNone/>
              <a:defRPr sz="4000"/>
            </a:lvl4pPr>
            <a:lvl5pPr lvl="4" algn="ctr" rtl="0">
              <a:spcBef>
                <a:spcPts val="0"/>
              </a:spcBef>
              <a:spcAft>
                <a:spcPts val="0"/>
              </a:spcAft>
              <a:buNone/>
              <a:defRPr sz="4000"/>
            </a:lvl5pPr>
            <a:lvl6pPr lvl="5" algn="ctr" rtl="0">
              <a:spcBef>
                <a:spcPts val="0"/>
              </a:spcBef>
              <a:spcAft>
                <a:spcPts val="0"/>
              </a:spcAft>
              <a:buNone/>
              <a:defRPr sz="4000"/>
            </a:lvl6pPr>
            <a:lvl7pPr lvl="6" algn="ctr" rtl="0">
              <a:spcBef>
                <a:spcPts val="0"/>
              </a:spcBef>
              <a:spcAft>
                <a:spcPts val="0"/>
              </a:spcAft>
              <a:buNone/>
              <a:defRPr sz="4000"/>
            </a:lvl7pPr>
            <a:lvl8pPr lvl="7" algn="ctr" rtl="0">
              <a:spcBef>
                <a:spcPts val="0"/>
              </a:spcBef>
              <a:spcAft>
                <a:spcPts val="0"/>
              </a:spcAft>
              <a:buNone/>
              <a:defRPr sz="4000"/>
            </a:lvl8pPr>
            <a:lvl9pPr lvl="8" algn="ctr" rtl="0">
              <a:spcBef>
                <a:spcPts val="0"/>
              </a:spcBef>
              <a:spcAft>
                <a:spcPts val="0"/>
              </a:spcAft>
              <a:buNone/>
              <a:defRPr sz="4000"/>
            </a:lvl9pPr>
          </a:lstStyle>
          <a:p>
            <a:endParaRPr/>
          </a:p>
        </p:txBody>
      </p:sp>
      <p:sp>
        <p:nvSpPr>
          <p:cNvPr id="301" name="Google Shape;301;p22"/>
          <p:cNvSpPr/>
          <p:nvPr/>
        </p:nvSpPr>
        <p:spPr>
          <a:xfrm flipH="1">
            <a:off x="-53" y="2603052"/>
            <a:ext cx="10386937" cy="175829"/>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02" name="Google Shape;302;p22"/>
          <p:cNvSpPr/>
          <p:nvPr/>
        </p:nvSpPr>
        <p:spPr>
          <a:xfrm flipH="1">
            <a:off x="1244527" y="4660801"/>
            <a:ext cx="10947452" cy="175801"/>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927939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Percentages">
  <p:cSld name="Title + Percentages">
    <p:spTree>
      <p:nvGrpSpPr>
        <p:cNvPr id="1" name="Shape 303"/>
        <p:cNvGrpSpPr/>
        <p:nvPr/>
      </p:nvGrpSpPr>
      <p:grpSpPr>
        <a:xfrm>
          <a:off x="0" y="0"/>
          <a:ext cx="0" cy="0"/>
          <a:chOff x="0" y="0"/>
          <a:chExt cx="0" cy="0"/>
        </a:xfrm>
      </p:grpSpPr>
      <p:sp>
        <p:nvSpPr>
          <p:cNvPr id="304" name="Google Shape;304;p23"/>
          <p:cNvSpPr txBox="1">
            <a:spLocks noGrp="1"/>
          </p:cNvSpPr>
          <p:nvPr>
            <p:ph type="title"/>
          </p:nvPr>
        </p:nvSpPr>
        <p:spPr>
          <a:xfrm>
            <a:off x="1704067" y="457600"/>
            <a:ext cx="8784000" cy="892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000">
                <a:solidFill>
                  <a:schemeClr val="dk2"/>
                </a:solidFill>
              </a:defRPr>
            </a:lvl1pPr>
            <a:lvl2pPr lvl="1" algn="ctr" rtl="0">
              <a:spcBef>
                <a:spcPts val="0"/>
              </a:spcBef>
              <a:spcAft>
                <a:spcPts val="0"/>
              </a:spcAft>
              <a:buNone/>
              <a:defRPr sz="4000"/>
            </a:lvl2pPr>
            <a:lvl3pPr lvl="2" algn="ctr" rtl="0">
              <a:spcBef>
                <a:spcPts val="0"/>
              </a:spcBef>
              <a:spcAft>
                <a:spcPts val="0"/>
              </a:spcAft>
              <a:buNone/>
              <a:defRPr sz="4000"/>
            </a:lvl3pPr>
            <a:lvl4pPr lvl="3" algn="ctr" rtl="0">
              <a:spcBef>
                <a:spcPts val="0"/>
              </a:spcBef>
              <a:spcAft>
                <a:spcPts val="0"/>
              </a:spcAft>
              <a:buNone/>
              <a:defRPr sz="4000"/>
            </a:lvl4pPr>
            <a:lvl5pPr lvl="4" algn="ctr" rtl="0">
              <a:spcBef>
                <a:spcPts val="0"/>
              </a:spcBef>
              <a:spcAft>
                <a:spcPts val="0"/>
              </a:spcAft>
              <a:buNone/>
              <a:defRPr sz="4000"/>
            </a:lvl5pPr>
            <a:lvl6pPr lvl="5" algn="ctr" rtl="0">
              <a:spcBef>
                <a:spcPts val="0"/>
              </a:spcBef>
              <a:spcAft>
                <a:spcPts val="0"/>
              </a:spcAft>
              <a:buNone/>
              <a:defRPr sz="4000"/>
            </a:lvl6pPr>
            <a:lvl7pPr lvl="6" algn="ctr" rtl="0">
              <a:spcBef>
                <a:spcPts val="0"/>
              </a:spcBef>
              <a:spcAft>
                <a:spcPts val="0"/>
              </a:spcAft>
              <a:buNone/>
              <a:defRPr sz="4000"/>
            </a:lvl7pPr>
            <a:lvl8pPr lvl="7" algn="ctr" rtl="0">
              <a:spcBef>
                <a:spcPts val="0"/>
              </a:spcBef>
              <a:spcAft>
                <a:spcPts val="0"/>
              </a:spcAft>
              <a:buNone/>
              <a:defRPr sz="4000"/>
            </a:lvl8pPr>
            <a:lvl9pPr lvl="8" algn="ctr" rtl="0">
              <a:spcBef>
                <a:spcPts val="0"/>
              </a:spcBef>
              <a:spcAft>
                <a:spcPts val="0"/>
              </a:spcAft>
              <a:buNone/>
              <a:defRPr sz="4000"/>
            </a:lvl9pPr>
          </a:lstStyle>
          <a:p>
            <a:endParaRPr/>
          </a:p>
        </p:txBody>
      </p:sp>
      <p:sp>
        <p:nvSpPr>
          <p:cNvPr id="305" name="Google Shape;305;p23"/>
          <p:cNvSpPr txBox="1">
            <a:spLocks noGrp="1"/>
          </p:cNvSpPr>
          <p:nvPr>
            <p:ph type="title" idx="2" hasCustomPrompt="1"/>
          </p:nvPr>
        </p:nvSpPr>
        <p:spPr>
          <a:xfrm>
            <a:off x="2935748" y="2978100"/>
            <a:ext cx="2146400" cy="77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933"/>
            </a:lvl1pPr>
            <a:lvl2pPr lvl="1" algn="ctr" rtl="0">
              <a:spcBef>
                <a:spcPts val="0"/>
              </a:spcBef>
              <a:spcAft>
                <a:spcPts val="0"/>
              </a:spcAft>
              <a:buSzPts val="12500"/>
              <a:buFont typeface="Overpass Mono"/>
              <a:buNone/>
              <a:defRPr sz="16666"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6666"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6666"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6666"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6666"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6666"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6666"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6666" b="1">
                <a:latin typeface="Overpass Mono"/>
                <a:ea typeface="Overpass Mono"/>
                <a:cs typeface="Overpass Mono"/>
                <a:sym typeface="Overpass Mono"/>
              </a:defRPr>
            </a:lvl9pPr>
          </a:lstStyle>
          <a:p>
            <a:r>
              <a:t>xx%</a:t>
            </a:r>
          </a:p>
        </p:txBody>
      </p:sp>
      <p:sp>
        <p:nvSpPr>
          <p:cNvPr id="306" name="Google Shape;306;p23"/>
          <p:cNvSpPr txBox="1">
            <a:spLocks noGrp="1"/>
          </p:cNvSpPr>
          <p:nvPr>
            <p:ph type="title" idx="3" hasCustomPrompt="1"/>
          </p:nvPr>
        </p:nvSpPr>
        <p:spPr>
          <a:xfrm>
            <a:off x="7109984" y="2978100"/>
            <a:ext cx="2146400" cy="77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933"/>
            </a:lvl1pPr>
            <a:lvl2pPr lvl="1" algn="ctr" rtl="0">
              <a:spcBef>
                <a:spcPts val="0"/>
              </a:spcBef>
              <a:spcAft>
                <a:spcPts val="0"/>
              </a:spcAft>
              <a:buSzPts val="12500"/>
              <a:buFont typeface="Overpass Mono"/>
              <a:buNone/>
              <a:defRPr sz="16666"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6666"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6666"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6666"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6666"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6666"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6666"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6666" b="1">
                <a:latin typeface="Overpass Mono"/>
                <a:ea typeface="Overpass Mono"/>
                <a:cs typeface="Overpass Mono"/>
                <a:sym typeface="Overpass Mono"/>
              </a:defRPr>
            </a:lvl9pPr>
          </a:lstStyle>
          <a:p>
            <a:r>
              <a:t>xx%</a:t>
            </a:r>
          </a:p>
        </p:txBody>
      </p:sp>
      <p:sp>
        <p:nvSpPr>
          <p:cNvPr id="307" name="Google Shape;307;p23"/>
          <p:cNvSpPr/>
          <p:nvPr/>
        </p:nvSpPr>
        <p:spPr>
          <a:xfrm flipH="1">
            <a:off x="-15" y="1"/>
            <a:ext cx="1828819" cy="475801"/>
          </a:xfrm>
          <a:custGeom>
            <a:avLst/>
            <a:gdLst/>
            <a:ahLst/>
            <a:cxnLst/>
            <a:rect l="l" t="t" r="r" b="b"/>
            <a:pathLst>
              <a:path w="16884" h="2775" extrusionOk="0">
                <a:moveTo>
                  <a:pt x="0" y="1"/>
                </a:moveTo>
                <a:lnTo>
                  <a:pt x="0" y="2775"/>
                </a:lnTo>
                <a:lnTo>
                  <a:pt x="16883" y="2775"/>
                </a:lnTo>
                <a:lnTo>
                  <a:pt x="16883"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08" name="Google Shape;308;p23"/>
          <p:cNvSpPr/>
          <p:nvPr/>
        </p:nvSpPr>
        <p:spPr>
          <a:xfrm>
            <a:off x="11140768" y="5810367"/>
            <a:ext cx="1051241" cy="1047157"/>
          </a:xfrm>
          <a:custGeom>
            <a:avLst/>
            <a:gdLst/>
            <a:ahLst/>
            <a:cxnLst/>
            <a:rect l="l" t="t" r="r" b="b"/>
            <a:pathLst>
              <a:path w="17241" h="16396" extrusionOk="0">
                <a:moveTo>
                  <a:pt x="0" y="1"/>
                </a:moveTo>
                <a:lnTo>
                  <a:pt x="0" y="16396"/>
                </a:lnTo>
                <a:lnTo>
                  <a:pt x="17240" y="16396"/>
                </a:lnTo>
                <a:lnTo>
                  <a:pt x="17240" y="1"/>
                </a:lnTo>
                <a:close/>
              </a:path>
            </a:pathLst>
          </a:custGeom>
          <a:solidFill>
            <a:srgbClr val="FFFFFF">
              <a:alpha val="313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09" name="Google Shape;309;p23"/>
          <p:cNvSpPr/>
          <p:nvPr/>
        </p:nvSpPr>
        <p:spPr>
          <a:xfrm flipH="1">
            <a:off x="9804389" y="6381724"/>
            <a:ext cx="1828819" cy="47580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655838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mall numbers">
  <p:cSld name="Small numbers">
    <p:spTree>
      <p:nvGrpSpPr>
        <p:cNvPr id="1" name="Shape 310"/>
        <p:cNvGrpSpPr/>
        <p:nvPr/>
      </p:nvGrpSpPr>
      <p:grpSpPr>
        <a:xfrm>
          <a:off x="0" y="0"/>
          <a:ext cx="0" cy="0"/>
          <a:chOff x="0" y="0"/>
          <a:chExt cx="0" cy="0"/>
        </a:xfrm>
      </p:grpSpPr>
      <p:sp>
        <p:nvSpPr>
          <p:cNvPr id="311" name="Google Shape;311;p24"/>
          <p:cNvSpPr txBox="1">
            <a:spLocks noGrp="1"/>
          </p:cNvSpPr>
          <p:nvPr>
            <p:ph type="subTitle" idx="1"/>
          </p:nvPr>
        </p:nvSpPr>
        <p:spPr>
          <a:xfrm>
            <a:off x="4564800" y="1964000"/>
            <a:ext cx="3062000" cy="6096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2" name="Google Shape;312;p24"/>
          <p:cNvSpPr txBox="1">
            <a:spLocks noGrp="1"/>
          </p:cNvSpPr>
          <p:nvPr>
            <p:ph type="title" hasCustomPrompt="1"/>
          </p:nvPr>
        </p:nvSpPr>
        <p:spPr>
          <a:xfrm>
            <a:off x="4565000" y="1246267"/>
            <a:ext cx="3062000" cy="609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200"/>
              <a:buNone/>
              <a:defRPr sz="2933">
                <a:solidFill>
                  <a:schemeClr val="dk1"/>
                </a:solidFill>
              </a:defRPr>
            </a:lvl1pPr>
            <a:lvl2pPr lvl="1" algn="ctr" rtl="0">
              <a:spcBef>
                <a:spcPts val="0"/>
              </a:spcBef>
              <a:spcAft>
                <a:spcPts val="0"/>
              </a:spcAft>
              <a:buSzPts val="2500"/>
              <a:buFont typeface="Barlow"/>
              <a:buNone/>
              <a:defRPr sz="3333" b="1">
                <a:latin typeface="Barlow"/>
                <a:ea typeface="Barlow"/>
                <a:cs typeface="Barlow"/>
                <a:sym typeface="Barlow"/>
              </a:defRPr>
            </a:lvl2pPr>
            <a:lvl3pPr lvl="2" algn="ctr" rtl="0">
              <a:spcBef>
                <a:spcPts val="0"/>
              </a:spcBef>
              <a:spcAft>
                <a:spcPts val="0"/>
              </a:spcAft>
              <a:buSzPts val="2500"/>
              <a:buFont typeface="Barlow"/>
              <a:buNone/>
              <a:defRPr sz="3333" b="1">
                <a:latin typeface="Barlow"/>
                <a:ea typeface="Barlow"/>
                <a:cs typeface="Barlow"/>
                <a:sym typeface="Barlow"/>
              </a:defRPr>
            </a:lvl3pPr>
            <a:lvl4pPr lvl="3" algn="ctr" rtl="0">
              <a:spcBef>
                <a:spcPts val="0"/>
              </a:spcBef>
              <a:spcAft>
                <a:spcPts val="0"/>
              </a:spcAft>
              <a:buSzPts val="2500"/>
              <a:buFont typeface="Barlow"/>
              <a:buNone/>
              <a:defRPr sz="3333" b="1">
                <a:latin typeface="Barlow"/>
                <a:ea typeface="Barlow"/>
                <a:cs typeface="Barlow"/>
                <a:sym typeface="Barlow"/>
              </a:defRPr>
            </a:lvl4pPr>
            <a:lvl5pPr lvl="4" algn="ctr" rtl="0">
              <a:spcBef>
                <a:spcPts val="0"/>
              </a:spcBef>
              <a:spcAft>
                <a:spcPts val="0"/>
              </a:spcAft>
              <a:buSzPts val="2500"/>
              <a:buFont typeface="Barlow"/>
              <a:buNone/>
              <a:defRPr sz="3333" b="1">
                <a:latin typeface="Barlow"/>
                <a:ea typeface="Barlow"/>
                <a:cs typeface="Barlow"/>
                <a:sym typeface="Barlow"/>
              </a:defRPr>
            </a:lvl5pPr>
            <a:lvl6pPr lvl="5" algn="ctr" rtl="0">
              <a:spcBef>
                <a:spcPts val="0"/>
              </a:spcBef>
              <a:spcAft>
                <a:spcPts val="0"/>
              </a:spcAft>
              <a:buSzPts val="2500"/>
              <a:buFont typeface="Barlow"/>
              <a:buNone/>
              <a:defRPr sz="3333" b="1">
                <a:latin typeface="Barlow"/>
                <a:ea typeface="Barlow"/>
                <a:cs typeface="Barlow"/>
                <a:sym typeface="Barlow"/>
              </a:defRPr>
            </a:lvl6pPr>
            <a:lvl7pPr lvl="6" algn="ctr" rtl="0">
              <a:spcBef>
                <a:spcPts val="0"/>
              </a:spcBef>
              <a:spcAft>
                <a:spcPts val="0"/>
              </a:spcAft>
              <a:buSzPts val="2500"/>
              <a:buFont typeface="Barlow"/>
              <a:buNone/>
              <a:defRPr sz="3333" b="1">
                <a:latin typeface="Barlow"/>
                <a:ea typeface="Barlow"/>
                <a:cs typeface="Barlow"/>
                <a:sym typeface="Barlow"/>
              </a:defRPr>
            </a:lvl7pPr>
            <a:lvl8pPr lvl="7" algn="ctr" rtl="0">
              <a:spcBef>
                <a:spcPts val="0"/>
              </a:spcBef>
              <a:spcAft>
                <a:spcPts val="0"/>
              </a:spcAft>
              <a:buSzPts val="2500"/>
              <a:buFont typeface="Barlow"/>
              <a:buNone/>
              <a:defRPr sz="3333" b="1">
                <a:latin typeface="Barlow"/>
                <a:ea typeface="Barlow"/>
                <a:cs typeface="Barlow"/>
                <a:sym typeface="Barlow"/>
              </a:defRPr>
            </a:lvl8pPr>
            <a:lvl9pPr lvl="8" algn="ctr" rtl="0">
              <a:spcBef>
                <a:spcPts val="0"/>
              </a:spcBef>
              <a:spcAft>
                <a:spcPts val="0"/>
              </a:spcAft>
              <a:buSzPts val="2500"/>
              <a:buFont typeface="Barlow"/>
              <a:buNone/>
              <a:defRPr sz="3333" b="1">
                <a:latin typeface="Barlow"/>
                <a:ea typeface="Barlow"/>
                <a:cs typeface="Barlow"/>
                <a:sym typeface="Barlow"/>
              </a:defRPr>
            </a:lvl9pPr>
          </a:lstStyle>
          <a:p>
            <a:r>
              <a:t>xx%</a:t>
            </a:r>
          </a:p>
        </p:txBody>
      </p:sp>
      <p:sp>
        <p:nvSpPr>
          <p:cNvPr id="313" name="Google Shape;313;p24"/>
          <p:cNvSpPr txBox="1">
            <a:spLocks noGrp="1"/>
          </p:cNvSpPr>
          <p:nvPr>
            <p:ph type="subTitle" idx="2"/>
          </p:nvPr>
        </p:nvSpPr>
        <p:spPr>
          <a:xfrm>
            <a:off x="4564800" y="3584684"/>
            <a:ext cx="3062000" cy="6096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4" name="Google Shape;314;p24"/>
          <p:cNvSpPr txBox="1">
            <a:spLocks noGrp="1"/>
          </p:cNvSpPr>
          <p:nvPr>
            <p:ph type="title" idx="3" hasCustomPrompt="1"/>
          </p:nvPr>
        </p:nvSpPr>
        <p:spPr>
          <a:xfrm>
            <a:off x="4565000" y="2866936"/>
            <a:ext cx="3062000" cy="609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2200"/>
              <a:buNone/>
              <a:defRPr sz="2933">
                <a:solidFill>
                  <a:schemeClr val="lt1"/>
                </a:solidFill>
              </a:defRPr>
            </a:lvl1pPr>
            <a:lvl2pPr lvl="1" algn="ctr" rtl="0">
              <a:spcBef>
                <a:spcPts val="0"/>
              </a:spcBef>
              <a:spcAft>
                <a:spcPts val="0"/>
              </a:spcAft>
              <a:buSzPts val="2500"/>
              <a:buFont typeface="Barlow"/>
              <a:buNone/>
              <a:defRPr sz="3333" b="1">
                <a:latin typeface="Barlow"/>
                <a:ea typeface="Barlow"/>
                <a:cs typeface="Barlow"/>
                <a:sym typeface="Barlow"/>
              </a:defRPr>
            </a:lvl2pPr>
            <a:lvl3pPr lvl="2" algn="ctr" rtl="0">
              <a:spcBef>
                <a:spcPts val="0"/>
              </a:spcBef>
              <a:spcAft>
                <a:spcPts val="0"/>
              </a:spcAft>
              <a:buSzPts val="2500"/>
              <a:buFont typeface="Barlow"/>
              <a:buNone/>
              <a:defRPr sz="3333" b="1">
                <a:latin typeface="Barlow"/>
                <a:ea typeface="Barlow"/>
                <a:cs typeface="Barlow"/>
                <a:sym typeface="Barlow"/>
              </a:defRPr>
            </a:lvl3pPr>
            <a:lvl4pPr lvl="3" algn="ctr" rtl="0">
              <a:spcBef>
                <a:spcPts val="0"/>
              </a:spcBef>
              <a:spcAft>
                <a:spcPts val="0"/>
              </a:spcAft>
              <a:buSzPts val="2500"/>
              <a:buFont typeface="Barlow"/>
              <a:buNone/>
              <a:defRPr sz="3333" b="1">
                <a:latin typeface="Barlow"/>
                <a:ea typeface="Barlow"/>
                <a:cs typeface="Barlow"/>
                <a:sym typeface="Barlow"/>
              </a:defRPr>
            </a:lvl4pPr>
            <a:lvl5pPr lvl="4" algn="ctr" rtl="0">
              <a:spcBef>
                <a:spcPts val="0"/>
              </a:spcBef>
              <a:spcAft>
                <a:spcPts val="0"/>
              </a:spcAft>
              <a:buSzPts val="2500"/>
              <a:buFont typeface="Barlow"/>
              <a:buNone/>
              <a:defRPr sz="3333" b="1">
                <a:latin typeface="Barlow"/>
                <a:ea typeface="Barlow"/>
                <a:cs typeface="Barlow"/>
                <a:sym typeface="Barlow"/>
              </a:defRPr>
            </a:lvl5pPr>
            <a:lvl6pPr lvl="5" algn="ctr" rtl="0">
              <a:spcBef>
                <a:spcPts val="0"/>
              </a:spcBef>
              <a:spcAft>
                <a:spcPts val="0"/>
              </a:spcAft>
              <a:buSzPts val="2500"/>
              <a:buFont typeface="Barlow"/>
              <a:buNone/>
              <a:defRPr sz="3333" b="1">
                <a:latin typeface="Barlow"/>
                <a:ea typeface="Barlow"/>
                <a:cs typeface="Barlow"/>
                <a:sym typeface="Barlow"/>
              </a:defRPr>
            </a:lvl6pPr>
            <a:lvl7pPr lvl="6" algn="ctr" rtl="0">
              <a:spcBef>
                <a:spcPts val="0"/>
              </a:spcBef>
              <a:spcAft>
                <a:spcPts val="0"/>
              </a:spcAft>
              <a:buSzPts val="2500"/>
              <a:buFont typeface="Barlow"/>
              <a:buNone/>
              <a:defRPr sz="3333" b="1">
                <a:latin typeface="Barlow"/>
                <a:ea typeface="Barlow"/>
                <a:cs typeface="Barlow"/>
                <a:sym typeface="Barlow"/>
              </a:defRPr>
            </a:lvl7pPr>
            <a:lvl8pPr lvl="7" algn="ctr" rtl="0">
              <a:spcBef>
                <a:spcPts val="0"/>
              </a:spcBef>
              <a:spcAft>
                <a:spcPts val="0"/>
              </a:spcAft>
              <a:buSzPts val="2500"/>
              <a:buFont typeface="Barlow"/>
              <a:buNone/>
              <a:defRPr sz="3333" b="1">
                <a:latin typeface="Barlow"/>
                <a:ea typeface="Barlow"/>
                <a:cs typeface="Barlow"/>
                <a:sym typeface="Barlow"/>
              </a:defRPr>
            </a:lvl8pPr>
            <a:lvl9pPr lvl="8" algn="ctr" rtl="0">
              <a:spcBef>
                <a:spcPts val="0"/>
              </a:spcBef>
              <a:spcAft>
                <a:spcPts val="0"/>
              </a:spcAft>
              <a:buSzPts val="2500"/>
              <a:buFont typeface="Barlow"/>
              <a:buNone/>
              <a:defRPr sz="3333" b="1">
                <a:latin typeface="Barlow"/>
                <a:ea typeface="Barlow"/>
                <a:cs typeface="Barlow"/>
                <a:sym typeface="Barlow"/>
              </a:defRPr>
            </a:lvl9pPr>
          </a:lstStyle>
          <a:p>
            <a:r>
              <a:t>xx%</a:t>
            </a:r>
          </a:p>
        </p:txBody>
      </p:sp>
      <p:sp>
        <p:nvSpPr>
          <p:cNvPr id="315" name="Google Shape;315;p24"/>
          <p:cNvSpPr txBox="1">
            <a:spLocks noGrp="1"/>
          </p:cNvSpPr>
          <p:nvPr>
            <p:ph type="subTitle" idx="4"/>
          </p:nvPr>
        </p:nvSpPr>
        <p:spPr>
          <a:xfrm>
            <a:off x="4565000" y="5205367"/>
            <a:ext cx="3062000" cy="6096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6" name="Google Shape;316;p24"/>
          <p:cNvSpPr txBox="1">
            <a:spLocks noGrp="1"/>
          </p:cNvSpPr>
          <p:nvPr>
            <p:ph type="title" idx="5" hasCustomPrompt="1"/>
          </p:nvPr>
        </p:nvSpPr>
        <p:spPr>
          <a:xfrm>
            <a:off x="4565000" y="4487604"/>
            <a:ext cx="3062000" cy="609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200"/>
              <a:buNone/>
              <a:defRPr sz="2933">
                <a:solidFill>
                  <a:schemeClr val="dk1"/>
                </a:solidFill>
              </a:defRPr>
            </a:lvl1pPr>
            <a:lvl2pPr lvl="1" algn="ctr" rtl="0">
              <a:spcBef>
                <a:spcPts val="0"/>
              </a:spcBef>
              <a:spcAft>
                <a:spcPts val="0"/>
              </a:spcAft>
              <a:buSzPts val="2500"/>
              <a:buFont typeface="Barlow"/>
              <a:buNone/>
              <a:defRPr sz="3333" b="1">
                <a:latin typeface="Barlow"/>
                <a:ea typeface="Barlow"/>
                <a:cs typeface="Barlow"/>
                <a:sym typeface="Barlow"/>
              </a:defRPr>
            </a:lvl2pPr>
            <a:lvl3pPr lvl="2" algn="ctr" rtl="0">
              <a:spcBef>
                <a:spcPts val="0"/>
              </a:spcBef>
              <a:spcAft>
                <a:spcPts val="0"/>
              </a:spcAft>
              <a:buSzPts val="2500"/>
              <a:buFont typeface="Barlow"/>
              <a:buNone/>
              <a:defRPr sz="3333" b="1">
                <a:latin typeface="Barlow"/>
                <a:ea typeface="Barlow"/>
                <a:cs typeface="Barlow"/>
                <a:sym typeface="Barlow"/>
              </a:defRPr>
            </a:lvl3pPr>
            <a:lvl4pPr lvl="3" algn="ctr" rtl="0">
              <a:spcBef>
                <a:spcPts val="0"/>
              </a:spcBef>
              <a:spcAft>
                <a:spcPts val="0"/>
              </a:spcAft>
              <a:buSzPts val="2500"/>
              <a:buFont typeface="Barlow"/>
              <a:buNone/>
              <a:defRPr sz="3333" b="1">
                <a:latin typeface="Barlow"/>
                <a:ea typeface="Barlow"/>
                <a:cs typeface="Barlow"/>
                <a:sym typeface="Barlow"/>
              </a:defRPr>
            </a:lvl4pPr>
            <a:lvl5pPr lvl="4" algn="ctr" rtl="0">
              <a:spcBef>
                <a:spcPts val="0"/>
              </a:spcBef>
              <a:spcAft>
                <a:spcPts val="0"/>
              </a:spcAft>
              <a:buSzPts val="2500"/>
              <a:buFont typeface="Barlow"/>
              <a:buNone/>
              <a:defRPr sz="3333" b="1">
                <a:latin typeface="Barlow"/>
                <a:ea typeface="Barlow"/>
                <a:cs typeface="Barlow"/>
                <a:sym typeface="Barlow"/>
              </a:defRPr>
            </a:lvl5pPr>
            <a:lvl6pPr lvl="5" algn="ctr" rtl="0">
              <a:spcBef>
                <a:spcPts val="0"/>
              </a:spcBef>
              <a:spcAft>
                <a:spcPts val="0"/>
              </a:spcAft>
              <a:buSzPts val="2500"/>
              <a:buFont typeface="Barlow"/>
              <a:buNone/>
              <a:defRPr sz="3333" b="1">
                <a:latin typeface="Barlow"/>
                <a:ea typeface="Barlow"/>
                <a:cs typeface="Barlow"/>
                <a:sym typeface="Barlow"/>
              </a:defRPr>
            </a:lvl6pPr>
            <a:lvl7pPr lvl="6" algn="ctr" rtl="0">
              <a:spcBef>
                <a:spcPts val="0"/>
              </a:spcBef>
              <a:spcAft>
                <a:spcPts val="0"/>
              </a:spcAft>
              <a:buSzPts val="2500"/>
              <a:buFont typeface="Barlow"/>
              <a:buNone/>
              <a:defRPr sz="3333" b="1">
                <a:latin typeface="Barlow"/>
                <a:ea typeface="Barlow"/>
                <a:cs typeface="Barlow"/>
                <a:sym typeface="Barlow"/>
              </a:defRPr>
            </a:lvl7pPr>
            <a:lvl8pPr lvl="7" algn="ctr" rtl="0">
              <a:spcBef>
                <a:spcPts val="0"/>
              </a:spcBef>
              <a:spcAft>
                <a:spcPts val="0"/>
              </a:spcAft>
              <a:buSzPts val="2500"/>
              <a:buFont typeface="Barlow"/>
              <a:buNone/>
              <a:defRPr sz="3333" b="1">
                <a:latin typeface="Barlow"/>
                <a:ea typeface="Barlow"/>
                <a:cs typeface="Barlow"/>
                <a:sym typeface="Barlow"/>
              </a:defRPr>
            </a:lvl8pPr>
            <a:lvl9pPr lvl="8" algn="ctr" rtl="0">
              <a:spcBef>
                <a:spcPts val="0"/>
              </a:spcBef>
              <a:spcAft>
                <a:spcPts val="0"/>
              </a:spcAft>
              <a:buSzPts val="2500"/>
              <a:buFont typeface="Barlow"/>
              <a:buNone/>
              <a:defRPr sz="3333" b="1">
                <a:latin typeface="Barlow"/>
                <a:ea typeface="Barlow"/>
                <a:cs typeface="Barlow"/>
                <a:sym typeface="Barlow"/>
              </a:defRPr>
            </a:lvl9pPr>
          </a:lstStyle>
          <a:p>
            <a:r>
              <a:t>xx%</a:t>
            </a:r>
          </a:p>
        </p:txBody>
      </p:sp>
      <p:sp>
        <p:nvSpPr>
          <p:cNvPr id="317" name="Google Shape;317;p24"/>
          <p:cNvSpPr/>
          <p:nvPr/>
        </p:nvSpPr>
        <p:spPr>
          <a:xfrm>
            <a:off x="9836267" y="2786601"/>
            <a:ext cx="2355605" cy="47580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18" name="Google Shape;318;p24"/>
          <p:cNvSpPr/>
          <p:nvPr/>
        </p:nvSpPr>
        <p:spPr>
          <a:xfrm>
            <a:off x="476034" y="2786601"/>
            <a:ext cx="2762335" cy="47580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19" name="Google Shape;319;p24"/>
          <p:cNvSpPr/>
          <p:nvPr/>
        </p:nvSpPr>
        <p:spPr>
          <a:xfrm>
            <a:off x="9080371" y="2000600"/>
            <a:ext cx="1472205" cy="475829"/>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0" name="Google Shape;320;p24"/>
          <p:cNvSpPr/>
          <p:nvPr/>
        </p:nvSpPr>
        <p:spPr>
          <a:xfrm>
            <a:off x="9194706" y="3572400"/>
            <a:ext cx="2997073" cy="473933"/>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1" name="Google Shape;321;p24"/>
          <p:cNvSpPr/>
          <p:nvPr/>
        </p:nvSpPr>
        <p:spPr>
          <a:xfrm>
            <a:off x="10807439" y="2000600"/>
            <a:ext cx="1384397" cy="475829"/>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2" name="Google Shape;322;p24"/>
          <p:cNvSpPr/>
          <p:nvPr/>
        </p:nvSpPr>
        <p:spPr>
          <a:xfrm>
            <a:off x="8986385" y="4358367"/>
            <a:ext cx="1472171" cy="473933"/>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3" name="Google Shape;323;p24"/>
          <p:cNvSpPr/>
          <p:nvPr/>
        </p:nvSpPr>
        <p:spPr>
          <a:xfrm>
            <a:off x="24" y="4358367"/>
            <a:ext cx="1384397" cy="473933"/>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4" name="Google Shape;324;p24"/>
          <p:cNvSpPr/>
          <p:nvPr/>
        </p:nvSpPr>
        <p:spPr>
          <a:xfrm>
            <a:off x="13" y="2000608"/>
            <a:ext cx="1472184" cy="475811"/>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5" name="Google Shape;325;p24"/>
          <p:cNvSpPr/>
          <p:nvPr/>
        </p:nvSpPr>
        <p:spPr>
          <a:xfrm>
            <a:off x="1733297" y="2000600"/>
            <a:ext cx="654161" cy="475829"/>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5002467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67"/>
        <p:cNvGrpSpPr/>
        <p:nvPr/>
      </p:nvGrpSpPr>
      <p:grpSpPr>
        <a:xfrm>
          <a:off x="0" y="0"/>
          <a:ext cx="0" cy="0"/>
          <a:chOff x="0" y="0"/>
          <a:chExt cx="0" cy="0"/>
        </a:xfrm>
      </p:grpSpPr>
      <p:sp>
        <p:nvSpPr>
          <p:cNvPr id="68" name="Google Shape;68;p4"/>
          <p:cNvSpPr/>
          <p:nvPr/>
        </p:nvSpPr>
        <p:spPr>
          <a:xfrm>
            <a:off x="1" y="4358367"/>
            <a:ext cx="890201" cy="473933"/>
          </a:xfrm>
          <a:custGeom>
            <a:avLst/>
            <a:gdLst/>
            <a:ahLst/>
            <a:cxnLst/>
            <a:rect l="l" t="t" r="r" b="b"/>
            <a:pathLst>
              <a:path w="2882" h="2764" extrusionOk="0">
                <a:moveTo>
                  <a:pt x="0" y="1"/>
                </a:moveTo>
                <a:lnTo>
                  <a:pt x="0" y="2763"/>
                </a:lnTo>
                <a:lnTo>
                  <a:pt x="2881" y="2763"/>
                </a:lnTo>
                <a:lnTo>
                  <a:pt x="2881"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9" name="Google Shape;69;p4"/>
          <p:cNvSpPr/>
          <p:nvPr/>
        </p:nvSpPr>
        <p:spPr>
          <a:xfrm>
            <a:off x="10613497" y="430712"/>
            <a:ext cx="1578320" cy="473753"/>
          </a:xfrm>
          <a:custGeom>
            <a:avLst/>
            <a:gdLst/>
            <a:ahLst/>
            <a:cxnLst/>
            <a:rect l="l" t="t" r="r" b="b"/>
            <a:pathLst>
              <a:path w="9205" h="2763" extrusionOk="0">
                <a:moveTo>
                  <a:pt x="1" y="0"/>
                </a:moveTo>
                <a:lnTo>
                  <a:pt x="1" y="2762"/>
                </a:lnTo>
                <a:lnTo>
                  <a:pt x="9204" y="2762"/>
                </a:lnTo>
                <a:lnTo>
                  <a:pt x="9204"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0" name="Google Shape;70;p4"/>
          <p:cNvSpPr/>
          <p:nvPr/>
        </p:nvSpPr>
        <p:spPr>
          <a:xfrm>
            <a:off x="9564167" y="1216689"/>
            <a:ext cx="2627676" cy="473753"/>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1" name="Google Shape;71;p4"/>
          <p:cNvSpPr/>
          <p:nvPr/>
        </p:nvSpPr>
        <p:spPr>
          <a:xfrm>
            <a:off x="9564167" y="2786587"/>
            <a:ext cx="2627676" cy="47581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2" name="Google Shape;72;p4"/>
          <p:cNvSpPr/>
          <p:nvPr/>
        </p:nvSpPr>
        <p:spPr>
          <a:xfrm>
            <a:off x="1" y="2786587"/>
            <a:ext cx="737292" cy="47581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3" name="Google Shape;73;p4"/>
          <p:cNvSpPr/>
          <p:nvPr/>
        </p:nvSpPr>
        <p:spPr>
          <a:xfrm>
            <a:off x="11697660" y="2000608"/>
            <a:ext cx="494157" cy="475811"/>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4" name="Google Shape;74;p4"/>
          <p:cNvSpPr/>
          <p:nvPr/>
        </p:nvSpPr>
        <p:spPr>
          <a:xfrm>
            <a:off x="10719631" y="4358371"/>
            <a:ext cx="1472184" cy="473924"/>
          </a:xfrm>
          <a:custGeom>
            <a:avLst/>
            <a:gdLst/>
            <a:ahLst/>
            <a:cxnLst/>
            <a:rect l="l" t="t" r="r" b="b"/>
            <a:pathLst>
              <a:path w="8586" h="2764" extrusionOk="0">
                <a:moveTo>
                  <a:pt x="1" y="1"/>
                </a:moveTo>
                <a:lnTo>
                  <a:pt x="1" y="2763"/>
                </a:lnTo>
                <a:lnTo>
                  <a:pt x="8585" y="2763"/>
                </a:lnTo>
                <a:lnTo>
                  <a:pt x="8585"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5" name="Google Shape;75;p4"/>
          <p:cNvSpPr/>
          <p:nvPr/>
        </p:nvSpPr>
        <p:spPr>
          <a:xfrm>
            <a:off x="10074602" y="5144350"/>
            <a:ext cx="2117229" cy="473753"/>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6" name="Google Shape;76;p4"/>
          <p:cNvSpPr/>
          <p:nvPr/>
        </p:nvSpPr>
        <p:spPr>
          <a:xfrm>
            <a:off x="0" y="5928269"/>
            <a:ext cx="1578320" cy="475811"/>
          </a:xfrm>
          <a:custGeom>
            <a:avLst/>
            <a:gdLst/>
            <a:ahLst/>
            <a:cxnLst/>
            <a:rect l="l" t="t" r="r" b="b"/>
            <a:pathLst>
              <a:path w="9205" h="2775" extrusionOk="0">
                <a:moveTo>
                  <a:pt x="1" y="1"/>
                </a:moveTo>
                <a:lnTo>
                  <a:pt x="1" y="2775"/>
                </a:lnTo>
                <a:lnTo>
                  <a:pt x="9204" y="2775"/>
                </a:lnTo>
                <a:lnTo>
                  <a:pt x="9204"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7" name="Google Shape;77;p4"/>
          <p:cNvSpPr/>
          <p:nvPr/>
        </p:nvSpPr>
        <p:spPr>
          <a:xfrm>
            <a:off x="1" y="5144350"/>
            <a:ext cx="2627676" cy="473753"/>
          </a:xfrm>
          <a:custGeom>
            <a:avLst/>
            <a:gdLst/>
            <a:ahLst/>
            <a:cxnLst/>
            <a:rect l="l" t="t" r="r" b="b"/>
            <a:pathLst>
              <a:path w="15325" h="2763" extrusionOk="0">
                <a:moveTo>
                  <a:pt x="1" y="1"/>
                </a:moveTo>
                <a:lnTo>
                  <a:pt x="1" y="2763"/>
                </a:lnTo>
                <a:lnTo>
                  <a:pt x="15324" y="2763"/>
                </a:lnTo>
                <a:lnTo>
                  <a:pt x="15324"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8" name="Google Shape;78;p4"/>
          <p:cNvSpPr/>
          <p:nvPr/>
        </p:nvSpPr>
        <p:spPr>
          <a:xfrm>
            <a:off x="3101013" y="5144350"/>
            <a:ext cx="1155663" cy="473753"/>
          </a:xfrm>
          <a:custGeom>
            <a:avLst/>
            <a:gdLst/>
            <a:ahLst/>
            <a:cxnLst/>
            <a:rect l="l" t="t" r="r" b="b"/>
            <a:pathLst>
              <a:path w="6740" h="2763" extrusionOk="0">
                <a:moveTo>
                  <a:pt x="1" y="1"/>
                </a:moveTo>
                <a:lnTo>
                  <a:pt x="1" y="2763"/>
                </a:lnTo>
                <a:lnTo>
                  <a:pt x="6739" y="2763"/>
                </a:lnTo>
                <a:lnTo>
                  <a:pt x="6739"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9" name="Google Shape;79;p4"/>
          <p:cNvSpPr/>
          <p:nvPr/>
        </p:nvSpPr>
        <p:spPr>
          <a:xfrm>
            <a:off x="0" y="3572400"/>
            <a:ext cx="1981216" cy="473933"/>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0" name="Google Shape;80;p4"/>
          <p:cNvSpPr/>
          <p:nvPr/>
        </p:nvSpPr>
        <p:spPr>
          <a:xfrm>
            <a:off x="1195016" y="4358371"/>
            <a:ext cx="494157" cy="473924"/>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1" name="Google Shape;81;p4"/>
          <p:cNvSpPr/>
          <p:nvPr/>
        </p:nvSpPr>
        <p:spPr>
          <a:xfrm>
            <a:off x="0" y="2000608"/>
            <a:ext cx="1472184" cy="475811"/>
          </a:xfrm>
          <a:custGeom>
            <a:avLst/>
            <a:gdLst/>
            <a:ahLst/>
            <a:cxnLst/>
            <a:rect l="l" t="t" r="r" b="b"/>
            <a:pathLst>
              <a:path w="8586" h="2775" extrusionOk="0">
                <a:moveTo>
                  <a:pt x="1" y="0"/>
                </a:moveTo>
                <a:lnTo>
                  <a:pt x="1" y="2774"/>
                </a:lnTo>
                <a:lnTo>
                  <a:pt x="8585" y="2774"/>
                </a:lnTo>
                <a:lnTo>
                  <a:pt x="8585"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2" name="Google Shape;82;p4"/>
          <p:cNvSpPr/>
          <p:nvPr/>
        </p:nvSpPr>
        <p:spPr>
          <a:xfrm>
            <a:off x="479099" y="1216701"/>
            <a:ext cx="1638127" cy="473735"/>
          </a:xfrm>
          <a:custGeom>
            <a:avLst/>
            <a:gdLst/>
            <a:ahLst/>
            <a:cxnLst/>
            <a:rect l="l" t="t" r="r" b="b"/>
            <a:pathLst>
              <a:path w="12348" h="2763" extrusionOk="0">
                <a:moveTo>
                  <a:pt x="1" y="0"/>
                </a:moveTo>
                <a:lnTo>
                  <a:pt x="1" y="2762"/>
                </a:lnTo>
                <a:lnTo>
                  <a:pt x="12348" y="2762"/>
                </a:lnTo>
                <a:lnTo>
                  <a:pt x="12348"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3" name="Google Shape;83;p4"/>
          <p:cNvSpPr/>
          <p:nvPr/>
        </p:nvSpPr>
        <p:spPr>
          <a:xfrm>
            <a:off x="7194087" y="430712"/>
            <a:ext cx="2894987" cy="473753"/>
          </a:xfrm>
          <a:custGeom>
            <a:avLst/>
            <a:gdLst/>
            <a:ahLst/>
            <a:cxnLst/>
            <a:rect l="l" t="t" r="r" b="b"/>
            <a:pathLst>
              <a:path w="16884" h="2763" extrusionOk="0">
                <a:moveTo>
                  <a:pt x="1" y="0"/>
                </a:moveTo>
                <a:lnTo>
                  <a:pt x="1" y="2762"/>
                </a:lnTo>
                <a:lnTo>
                  <a:pt x="16884" y="2762"/>
                </a:lnTo>
                <a:lnTo>
                  <a:pt x="1688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4" name="Google Shape;84;p4"/>
          <p:cNvSpPr/>
          <p:nvPr/>
        </p:nvSpPr>
        <p:spPr>
          <a:xfrm>
            <a:off x="7639195" y="5144350"/>
            <a:ext cx="2133519" cy="473753"/>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5" name="Google Shape;85;p4"/>
          <p:cNvSpPr/>
          <p:nvPr/>
        </p:nvSpPr>
        <p:spPr>
          <a:xfrm>
            <a:off x="2102763" y="5928268"/>
            <a:ext cx="4158360" cy="47580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6" name="Google Shape;86;p4"/>
          <p:cNvSpPr txBox="1">
            <a:spLocks noGrp="1"/>
          </p:cNvSpPr>
          <p:nvPr>
            <p:ph type="title"/>
          </p:nvPr>
        </p:nvSpPr>
        <p:spPr>
          <a:xfrm>
            <a:off x="606400" y="3619500"/>
            <a:ext cx="11233600" cy="597200"/>
          </a:xfrm>
          <a:prstGeom prst="rect">
            <a:avLst/>
          </a:prstGeom>
        </p:spPr>
        <p:txBody>
          <a:bodyPr spcFirstLastPara="1" wrap="square" lIns="91425" tIns="0" rIns="91425" bIns="0"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endParaRPr/>
          </a:p>
        </p:txBody>
      </p:sp>
      <p:sp>
        <p:nvSpPr>
          <p:cNvPr id="87" name="Google Shape;87;p4"/>
          <p:cNvSpPr txBox="1">
            <a:spLocks noGrp="1"/>
          </p:cNvSpPr>
          <p:nvPr>
            <p:ph type="title" idx="2" hasCustomPrompt="1"/>
          </p:nvPr>
        </p:nvSpPr>
        <p:spPr>
          <a:xfrm>
            <a:off x="606400" y="2867800"/>
            <a:ext cx="11233600" cy="652800"/>
          </a:xfrm>
          <a:prstGeom prst="rect">
            <a:avLst/>
          </a:prstGeom>
        </p:spPr>
        <p:txBody>
          <a:bodyPr spcFirstLastPara="1" wrap="square" lIns="91425" tIns="0" rIns="91425" bIns="0" anchor="b" anchorCtr="0">
            <a:noAutofit/>
          </a:bodyPr>
          <a:lstStyle>
            <a:lvl1pPr lvl="0" algn="ctr" rtl="0">
              <a:spcBef>
                <a:spcPts val="0"/>
              </a:spcBef>
              <a:spcAft>
                <a:spcPts val="0"/>
              </a:spcAft>
              <a:buClr>
                <a:schemeClr val="dk2"/>
              </a:buClr>
              <a:buSzPts val="8000"/>
              <a:buNone/>
              <a:defRPr sz="10666">
                <a:solidFill>
                  <a:schemeClr val="dk2"/>
                </a:solidFill>
              </a:defRPr>
            </a:lvl1pPr>
            <a:lvl2pPr lvl="1" algn="ctr" rtl="0">
              <a:spcBef>
                <a:spcPts val="0"/>
              </a:spcBef>
              <a:spcAft>
                <a:spcPts val="0"/>
              </a:spcAft>
              <a:buSzPts val="12500"/>
              <a:buFont typeface="Overpass Mono"/>
              <a:buNone/>
              <a:defRPr sz="16666"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6666"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6666"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6666"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6666"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6666"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6666"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6666" b="1">
                <a:latin typeface="Overpass Mono"/>
                <a:ea typeface="Overpass Mono"/>
                <a:cs typeface="Overpass Mono"/>
                <a:sym typeface="Overpass Mono"/>
              </a:defRPr>
            </a:lvl9pPr>
          </a:lstStyle>
          <a:p>
            <a:r>
              <a:t>xx%</a:t>
            </a:r>
          </a:p>
        </p:txBody>
      </p:sp>
    </p:spTree>
    <p:extLst>
      <p:ext uri="{BB962C8B-B14F-4D97-AF65-F5344CB8AC3E}">
        <p14:creationId xmlns:p14="http://schemas.microsoft.com/office/powerpoint/2010/main" val="2185471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88"/>
        <p:cNvGrpSpPr/>
        <p:nvPr/>
      </p:nvGrpSpPr>
      <p:grpSpPr>
        <a:xfrm>
          <a:off x="0" y="0"/>
          <a:ext cx="0" cy="0"/>
          <a:chOff x="0" y="0"/>
          <a:chExt cx="0" cy="0"/>
        </a:xfrm>
      </p:grpSpPr>
      <p:sp>
        <p:nvSpPr>
          <p:cNvPr id="89" name="Google Shape;89;p5"/>
          <p:cNvSpPr/>
          <p:nvPr/>
        </p:nvSpPr>
        <p:spPr>
          <a:xfrm>
            <a:off x="1" y="2021101"/>
            <a:ext cx="3924169" cy="321873"/>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0" name="Google Shape;90;p5"/>
          <p:cNvSpPr txBox="1">
            <a:spLocks noGrp="1"/>
          </p:cNvSpPr>
          <p:nvPr>
            <p:ph type="body" idx="1"/>
          </p:nvPr>
        </p:nvSpPr>
        <p:spPr>
          <a:xfrm>
            <a:off x="812665" y="2630700"/>
            <a:ext cx="4683600" cy="2841200"/>
          </a:xfrm>
          <a:prstGeom prst="rect">
            <a:avLst/>
          </a:prstGeom>
        </p:spPr>
        <p:txBody>
          <a:bodyPr spcFirstLastPara="1" wrap="square" lIns="91425" tIns="91425" rIns="91425" bIns="91425" anchor="t" anchorCtr="0">
            <a:noAutofit/>
          </a:bodyPr>
          <a:lstStyle>
            <a:lvl1pPr marL="609585" lvl="0" indent="-440256" rtl="0">
              <a:lnSpc>
                <a:spcPct val="100000"/>
              </a:lnSpc>
              <a:spcBef>
                <a:spcPts val="0"/>
              </a:spcBef>
              <a:spcAft>
                <a:spcPts val="0"/>
              </a:spcAft>
              <a:buSzPts val="1600"/>
              <a:buFont typeface="Raleway SemiBold"/>
              <a:buChar char="●"/>
              <a:defRPr sz="2133"/>
            </a:lvl1pPr>
            <a:lvl2pPr marL="1219170" lvl="1" indent="-440256" rtl="0">
              <a:spcBef>
                <a:spcPts val="0"/>
              </a:spcBef>
              <a:spcAft>
                <a:spcPts val="0"/>
              </a:spcAft>
              <a:buSzPts val="1600"/>
              <a:buFont typeface="Nunito Light"/>
              <a:buChar char="○"/>
              <a:defRPr sz="2133"/>
            </a:lvl2pPr>
            <a:lvl3pPr marL="1828754" lvl="2" indent="-440256" rtl="0">
              <a:spcBef>
                <a:spcPts val="2133"/>
              </a:spcBef>
              <a:spcAft>
                <a:spcPts val="0"/>
              </a:spcAft>
              <a:buSzPts val="1600"/>
              <a:buFont typeface="Nunito Light"/>
              <a:buChar char="■"/>
              <a:defRPr sz="2133"/>
            </a:lvl3pPr>
            <a:lvl4pPr marL="2438339" lvl="3" indent="-440256" rtl="0">
              <a:spcBef>
                <a:spcPts val="2133"/>
              </a:spcBef>
              <a:spcAft>
                <a:spcPts val="0"/>
              </a:spcAft>
              <a:buSzPts val="1600"/>
              <a:buFont typeface="Nunito Light"/>
              <a:buChar char="●"/>
              <a:defRPr sz="2133"/>
            </a:lvl4pPr>
            <a:lvl5pPr marL="3047924" lvl="4" indent="-440256" rtl="0">
              <a:spcBef>
                <a:spcPts val="2133"/>
              </a:spcBef>
              <a:spcAft>
                <a:spcPts val="0"/>
              </a:spcAft>
              <a:buSzPts val="1600"/>
              <a:buFont typeface="Nunito Light"/>
              <a:buChar char="○"/>
              <a:defRPr sz="2133"/>
            </a:lvl5pPr>
            <a:lvl6pPr marL="3657509" lvl="5" indent="-440256" rtl="0">
              <a:spcBef>
                <a:spcPts val="2133"/>
              </a:spcBef>
              <a:spcAft>
                <a:spcPts val="0"/>
              </a:spcAft>
              <a:buSzPts val="1600"/>
              <a:buFont typeface="Nunito Light"/>
              <a:buChar char="■"/>
              <a:defRPr sz="2133"/>
            </a:lvl6pPr>
            <a:lvl7pPr marL="4267093" lvl="6" indent="-440256" rtl="0">
              <a:spcBef>
                <a:spcPts val="2133"/>
              </a:spcBef>
              <a:spcAft>
                <a:spcPts val="0"/>
              </a:spcAft>
              <a:buSzPts val="1600"/>
              <a:buFont typeface="Nunito Light"/>
              <a:buChar char="●"/>
              <a:defRPr sz="2133"/>
            </a:lvl7pPr>
            <a:lvl8pPr marL="4876678" lvl="7" indent="-440256" rtl="0">
              <a:spcBef>
                <a:spcPts val="2133"/>
              </a:spcBef>
              <a:spcAft>
                <a:spcPts val="0"/>
              </a:spcAft>
              <a:buSzPts val="1600"/>
              <a:buFont typeface="Nunito Light"/>
              <a:buChar char="○"/>
              <a:defRPr sz="2133"/>
            </a:lvl8pPr>
            <a:lvl9pPr marL="5486263" lvl="8" indent="-440256" rtl="0">
              <a:spcBef>
                <a:spcPts val="2133"/>
              </a:spcBef>
              <a:spcAft>
                <a:spcPts val="2133"/>
              </a:spcAft>
              <a:buSzPts val="1600"/>
              <a:buFont typeface="Nunito Light"/>
              <a:buChar char="■"/>
              <a:defRPr sz="2133"/>
            </a:lvl9pPr>
          </a:lstStyle>
          <a:p>
            <a:endParaRPr/>
          </a:p>
        </p:txBody>
      </p:sp>
      <p:sp>
        <p:nvSpPr>
          <p:cNvPr id="91" name="Google Shape;91;p5"/>
          <p:cNvSpPr txBox="1">
            <a:spLocks noGrp="1"/>
          </p:cNvSpPr>
          <p:nvPr>
            <p:ph type="title"/>
          </p:nvPr>
        </p:nvSpPr>
        <p:spPr>
          <a:xfrm>
            <a:off x="747767" y="1557767"/>
            <a:ext cx="4748400" cy="892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4000">
                <a:solidFill>
                  <a:schemeClr val="dk2"/>
                </a:solidFill>
              </a:defRPr>
            </a:lvl1pPr>
            <a:lvl2pPr lvl="1" rtl="0">
              <a:spcBef>
                <a:spcPts val="0"/>
              </a:spcBef>
              <a:spcAft>
                <a:spcPts val="0"/>
              </a:spcAft>
              <a:buNone/>
              <a:defRPr sz="4000"/>
            </a:lvl2pPr>
            <a:lvl3pPr lvl="2" rtl="0">
              <a:spcBef>
                <a:spcPts val="0"/>
              </a:spcBef>
              <a:spcAft>
                <a:spcPts val="0"/>
              </a:spcAft>
              <a:buNone/>
              <a:defRPr sz="4000"/>
            </a:lvl3pPr>
            <a:lvl4pPr lvl="3" rtl="0">
              <a:spcBef>
                <a:spcPts val="0"/>
              </a:spcBef>
              <a:spcAft>
                <a:spcPts val="0"/>
              </a:spcAft>
              <a:buNone/>
              <a:defRPr sz="4000"/>
            </a:lvl4pPr>
            <a:lvl5pPr lvl="4" rtl="0">
              <a:spcBef>
                <a:spcPts val="0"/>
              </a:spcBef>
              <a:spcAft>
                <a:spcPts val="0"/>
              </a:spcAft>
              <a:buNone/>
              <a:defRPr sz="4000"/>
            </a:lvl5pPr>
            <a:lvl6pPr lvl="5" rtl="0">
              <a:spcBef>
                <a:spcPts val="0"/>
              </a:spcBef>
              <a:spcAft>
                <a:spcPts val="0"/>
              </a:spcAft>
              <a:buNone/>
              <a:defRPr sz="4000"/>
            </a:lvl6pPr>
            <a:lvl7pPr lvl="6" rtl="0">
              <a:spcBef>
                <a:spcPts val="0"/>
              </a:spcBef>
              <a:spcAft>
                <a:spcPts val="0"/>
              </a:spcAft>
              <a:buNone/>
              <a:defRPr sz="4000"/>
            </a:lvl7pPr>
            <a:lvl8pPr lvl="7" rtl="0">
              <a:spcBef>
                <a:spcPts val="0"/>
              </a:spcBef>
              <a:spcAft>
                <a:spcPts val="0"/>
              </a:spcAft>
              <a:buNone/>
              <a:defRPr sz="4000"/>
            </a:lvl8pPr>
            <a:lvl9pPr lvl="8" rtl="0">
              <a:spcBef>
                <a:spcPts val="0"/>
              </a:spcBef>
              <a:spcAft>
                <a:spcPts val="0"/>
              </a:spcAft>
              <a:buNone/>
              <a:defRPr sz="4000"/>
            </a:lvl9pPr>
          </a:lstStyle>
          <a:p>
            <a:endParaRPr/>
          </a:p>
        </p:txBody>
      </p:sp>
    </p:spTree>
    <p:extLst>
      <p:ext uri="{BB962C8B-B14F-4D97-AF65-F5344CB8AC3E}">
        <p14:creationId xmlns:p14="http://schemas.microsoft.com/office/powerpoint/2010/main" val="4291208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1704067" y="457600"/>
            <a:ext cx="8784000" cy="892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000">
                <a:solidFill>
                  <a:schemeClr val="dk2"/>
                </a:solidFill>
              </a:defRPr>
            </a:lvl1pPr>
            <a:lvl2pPr lvl="1" algn="ctr" rtl="0">
              <a:spcBef>
                <a:spcPts val="0"/>
              </a:spcBef>
              <a:spcAft>
                <a:spcPts val="0"/>
              </a:spcAft>
              <a:buNone/>
              <a:defRPr sz="4000"/>
            </a:lvl2pPr>
            <a:lvl3pPr lvl="2" algn="ctr" rtl="0">
              <a:spcBef>
                <a:spcPts val="0"/>
              </a:spcBef>
              <a:spcAft>
                <a:spcPts val="0"/>
              </a:spcAft>
              <a:buNone/>
              <a:defRPr sz="4000"/>
            </a:lvl3pPr>
            <a:lvl4pPr lvl="3" algn="ctr" rtl="0">
              <a:spcBef>
                <a:spcPts val="0"/>
              </a:spcBef>
              <a:spcAft>
                <a:spcPts val="0"/>
              </a:spcAft>
              <a:buNone/>
              <a:defRPr sz="4000"/>
            </a:lvl4pPr>
            <a:lvl5pPr lvl="4" algn="ctr" rtl="0">
              <a:spcBef>
                <a:spcPts val="0"/>
              </a:spcBef>
              <a:spcAft>
                <a:spcPts val="0"/>
              </a:spcAft>
              <a:buNone/>
              <a:defRPr sz="4000"/>
            </a:lvl5pPr>
            <a:lvl6pPr lvl="5" algn="ctr" rtl="0">
              <a:spcBef>
                <a:spcPts val="0"/>
              </a:spcBef>
              <a:spcAft>
                <a:spcPts val="0"/>
              </a:spcAft>
              <a:buNone/>
              <a:defRPr sz="4000"/>
            </a:lvl6pPr>
            <a:lvl7pPr lvl="6" algn="ctr" rtl="0">
              <a:spcBef>
                <a:spcPts val="0"/>
              </a:spcBef>
              <a:spcAft>
                <a:spcPts val="0"/>
              </a:spcAft>
              <a:buNone/>
              <a:defRPr sz="4000"/>
            </a:lvl7pPr>
            <a:lvl8pPr lvl="7" algn="ctr" rtl="0">
              <a:spcBef>
                <a:spcPts val="0"/>
              </a:spcBef>
              <a:spcAft>
                <a:spcPts val="0"/>
              </a:spcAft>
              <a:buNone/>
              <a:defRPr sz="4000"/>
            </a:lvl8pPr>
            <a:lvl9pPr lvl="8" algn="ctr" rtl="0">
              <a:spcBef>
                <a:spcPts val="0"/>
              </a:spcBef>
              <a:spcAft>
                <a:spcPts val="0"/>
              </a:spcAft>
              <a:buNone/>
              <a:defRPr sz="4000"/>
            </a:lvl9pPr>
          </a:lstStyle>
          <a:p>
            <a:endParaRPr/>
          </a:p>
        </p:txBody>
      </p:sp>
      <p:sp>
        <p:nvSpPr>
          <p:cNvPr id="94" name="Google Shape;94;p6"/>
          <p:cNvSpPr txBox="1">
            <a:spLocks noGrp="1"/>
          </p:cNvSpPr>
          <p:nvPr>
            <p:ph type="subTitle" idx="1"/>
          </p:nvPr>
        </p:nvSpPr>
        <p:spPr>
          <a:xfrm>
            <a:off x="3698100" y="4145333"/>
            <a:ext cx="2968800" cy="112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Clr>
                <a:schemeClr val="dk1"/>
              </a:buClr>
              <a:buSzPts val="2800"/>
              <a:buNone/>
              <a:defRPr sz="3733">
                <a:solidFill>
                  <a:schemeClr val="dk1"/>
                </a:solidFill>
              </a:defRPr>
            </a:lvl2pPr>
            <a:lvl3pPr lvl="2" rtl="0">
              <a:lnSpc>
                <a:spcPct val="100000"/>
              </a:lnSpc>
              <a:spcBef>
                <a:spcPts val="0"/>
              </a:spcBef>
              <a:spcAft>
                <a:spcPts val="0"/>
              </a:spcAft>
              <a:buClr>
                <a:schemeClr val="dk1"/>
              </a:buClr>
              <a:buSzPts val="2800"/>
              <a:buNone/>
              <a:defRPr sz="3733">
                <a:solidFill>
                  <a:schemeClr val="dk1"/>
                </a:solidFill>
              </a:defRPr>
            </a:lvl3pPr>
            <a:lvl4pPr lvl="3" rtl="0">
              <a:lnSpc>
                <a:spcPct val="100000"/>
              </a:lnSpc>
              <a:spcBef>
                <a:spcPts val="0"/>
              </a:spcBef>
              <a:spcAft>
                <a:spcPts val="0"/>
              </a:spcAft>
              <a:buClr>
                <a:schemeClr val="dk1"/>
              </a:buClr>
              <a:buSzPts val="2800"/>
              <a:buNone/>
              <a:defRPr sz="3733">
                <a:solidFill>
                  <a:schemeClr val="dk1"/>
                </a:solidFill>
              </a:defRPr>
            </a:lvl4pPr>
            <a:lvl5pPr lvl="4" rtl="0">
              <a:lnSpc>
                <a:spcPct val="100000"/>
              </a:lnSpc>
              <a:spcBef>
                <a:spcPts val="0"/>
              </a:spcBef>
              <a:spcAft>
                <a:spcPts val="0"/>
              </a:spcAft>
              <a:buClr>
                <a:schemeClr val="dk1"/>
              </a:buClr>
              <a:buSzPts val="2800"/>
              <a:buNone/>
              <a:defRPr sz="3733">
                <a:solidFill>
                  <a:schemeClr val="dk1"/>
                </a:solidFill>
              </a:defRPr>
            </a:lvl5pPr>
            <a:lvl6pPr lvl="5" rtl="0">
              <a:lnSpc>
                <a:spcPct val="100000"/>
              </a:lnSpc>
              <a:spcBef>
                <a:spcPts val="0"/>
              </a:spcBef>
              <a:spcAft>
                <a:spcPts val="0"/>
              </a:spcAft>
              <a:buClr>
                <a:schemeClr val="dk1"/>
              </a:buClr>
              <a:buSzPts val="2800"/>
              <a:buNone/>
              <a:defRPr sz="3733">
                <a:solidFill>
                  <a:schemeClr val="dk1"/>
                </a:solidFill>
              </a:defRPr>
            </a:lvl6pPr>
            <a:lvl7pPr lvl="6" rtl="0">
              <a:lnSpc>
                <a:spcPct val="100000"/>
              </a:lnSpc>
              <a:spcBef>
                <a:spcPts val="0"/>
              </a:spcBef>
              <a:spcAft>
                <a:spcPts val="0"/>
              </a:spcAft>
              <a:buClr>
                <a:schemeClr val="dk1"/>
              </a:buClr>
              <a:buSzPts val="2800"/>
              <a:buNone/>
              <a:defRPr sz="3733">
                <a:solidFill>
                  <a:schemeClr val="dk1"/>
                </a:solidFill>
              </a:defRPr>
            </a:lvl7pPr>
            <a:lvl8pPr lvl="7" rtl="0">
              <a:lnSpc>
                <a:spcPct val="100000"/>
              </a:lnSpc>
              <a:spcBef>
                <a:spcPts val="0"/>
              </a:spcBef>
              <a:spcAft>
                <a:spcPts val="0"/>
              </a:spcAft>
              <a:buClr>
                <a:schemeClr val="dk1"/>
              </a:buClr>
              <a:buSzPts val="2800"/>
              <a:buNone/>
              <a:defRPr sz="3733">
                <a:solidFill>
                  <a:schemeClr val="dk1"/>
                </a:solidFill>
              </a:defRPr>
            </a:lvl8pPr>
            <a:lvl9pPr lvl="8" rtl="0">
              <a:lnSpc>
                <a:spcPct val="100000"/>
              </a:lnSpc>
              <a:spcBef>
                <a:spcPts val="0"/>
              </a:spcBef>
              <a:spcAft>
                <a:spcPts val="0"/>
              </a:spcAft>
              <a:buClr>
                <a:schemeClr val="dk1"/>
              </a:buClr>
              <a:buSzPts val="2800"/>
              <a:buNone/>
              <a:defRPr sz="3733">
                <a:solidFill>
                  <a:schemeClr val="dk1"/>
                </a:solidFill>
              </a:defRPr>
            </a:lvl9pPr>
          </a:lstStyle>
          <a:p>
            <a:endParaRPr/>
          </a:p>
        </p:txBody>
      </p:sp>
      <p:sp>
        <p:nvSpPr>
          <p:cNvPr id="95" name="Google Shape;95;p6"/>
          <p:cNvSpPr txBox="1">
            <a:spLocks noGrp="1"/>
          </p:cNvSpPr>
          <p:nvPr>
            <p:ph type="title" idx="2"/>
          </p:nvPr>
        </p:nvSpPr>
        <p:spPr>
          <a:xfrm>
            <a:off x="3528067" y="3364931"/>
            <a:ext cx="3308400" cy="6992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933">
                <a:solidFill>
                  <a:schemeClr val="dk1"/>
                </a:solidFill>
              </a:defRPr>
            </a:lvl1pPr>
            <a:lvl2pPr lvl="1"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96" name="Google Shape;96;p6"/>
          <p:cNvSpPr txBox="1">
            <a:spLocks noGrp="1"/>
          </p:cNvSpPr>
          <p:nvPr>
            <p:ph type="subTitle" idx="3"/>
          </p:nvPr>
        </p:nvSpPr>
        <p:spPr>
          <a:xfrm>
            <a:off x="8093633" y="4145333"/>
            <a:ext cx="2968800" cy="112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Clr>
                <a:schemeClr val="dk1"/>
              </a:buClr>
              <a:buSzPts val="2800"/>
              <a:buNone/>
              <a:defRPr sz="3733">
                <a:solidFill>
                  <a:schemeClr val="dk1"/>
                </a:solidFill>
              </a:defRPr>
            </a:lvl2pPr>
            <a:lvl3pPr lvl="2" rtl="0">
              <a:lnSpc>
                <a:spcPct val="100000"/>
              </a:lnSpc>
              <a:spcBef>
                <a:spcPts val="0"/>
              </a:spcBef>
              <a:spcAft>
                <a:spcPts val="0"/>
              </a:spcAft>
              <a:buClr>
                <a:schemeClr val="dk1"/>
              </a:buClr>
              <a:buSzPts val="2800"/>
              <a:buNone/>
              <a:defRPr sz="3733">
                <a:solidFill>
                  <a:schemeClr val="dk1"/>
                </a:solidFill>
              </a:defRPr>
            </a:lvl3pPr>
            <a:lvl4pPr lvl="3" rtl="0">
              <a:lnSpc>
                <a:spcPct val="100000"/>
              </a:lnSpc>
              <a:spcBef>
                <a:spcPts val="0"/>
              </a:spcBef>
              <a:spcAft>
                <a:spcPts val="0"/>
              </a:spcAft>
              <a:buClr>
                <a:schemeClr val="dk1"/>
              </a:buClr>
              <a:buSzPts val="2800"/>
              <a:buNone/>
              <a:defRPr sz="3733">
                <a:solidFill>
                  <a:schemeClr val="dk1"/>
                </a:solidFill>
              </a:defRPr>
            </a:lvl4pPr>
            <a:lvl5pPr lvl="4" rtl="0">
              <a:lnSpc>
                <a:spcPct val="100000"/>
              </a:lnSpc>
              <a:spcBef>
                <a:spcPts val="0"/>
              </a:spcBef>
              <a:spcAft>
                <a:spcPts val="0"/>
              </a:spcAft>
              <a:buClr>
                <a:schemeClr val="dk1"/>
              </a:buClr>
              <a:buSzPts val="2800"/>
              <a:buNone/>
              <a:defRPr sz="3733">
                <a:solidFill>
                  <a:schemeClr val="dk1"/>
                </a:solidFill>
              </a:defRPr>
            </a:lvl5pPr>
            <a:lvl6pPr lvl="5" rtl="0">
              <a:lnSpc>
                <a:spcPct val="100000"/>
              </a:lnSpc>
              <a:spcBef>
                <a:spcPts val="0"/>
              </a:spcBef>
              <a:spcAft>
                <a:spcPts val="0"/>
              </a:spcAft>
              <a:buClr>
                <a:schemeClr val="dk1"/>
              </a:buClr>
              <a:buSzPts val="2800"/>
              <a:buNone/>
              <a:defRPr sz="3733">
                <a:solidFill>
                  <a:schemeClr val="dk1"/>
                </a:solidFill>
              </a:defRPr>
            </a:lvl6pPr>
            <a:lvl7pPr lvl="6" rtl="0">
              <a:lnSpc>
                <a:spcPct val="100000"/>
              </a:lnSpc>
              <a:spcBef>
                <a:spcPts val="0"/>
              </a:spcBef>
              <a:spcAft>
                <a:spcPts val="0"/>
              </a:spcAft>
              <a:buClr>
                <a:schemeClr val="dk1"/>
              </a:buClr>
              <a:buSzPts val="2800"/>
              <a:buNone/>
              <a:defRPr sz="3733">
                <a:solidFill>
                  <a:schemeClr val="dk1"/>
                </a:solidFill>
              </a:defRPr>
            </a:lvl7pPr>
            <a:lvl8pPr lvl="7" rtl="0">
              <a:lnSpc>
                <a:spcPct val="100000"/>
              </a:lnSpc>
              <a:spcBef>
                <a:spcPts val="0"/>
              </a:spcBef>
              <a:spcAft>
                <a:spcPts val="0"/>
              </a:spcAft>
              <a:buClr>
                <a:schemeClr val="dk1"/>
              </a:buClr>
              <a:buSzPts val="2800"/>
              <a:buNone/>
              <a:defRPr sz="3733">
                <a:solidFill>
                  <a:schemeClr val="dk1"/>
                </a:solidFill>
              </a:defRPr>
            </a:lvl8pPr>
            <a:lvl9pPr lvl="8" rtl="0">
              <a:lnSpc>
                <a:spcPct val="100000"/>
              </a:lnSpc>
              <a:spcBef>
                <a:spcPts val="0"/>
              </a:spcBef>
              <a:spcAft>
                <a:spcPts val="0"/>
              </a:spcAft>
              <a:buClr>
                <a:schemeClr val="dk1"/>
              </a:buClr>
              <a:buSzPts val="2800"/>
              <a:buNone/>
              <a:defRPr sz="3733">
                <a:solidFill>
                  <a:schemeClr val="dk1"/>
                </a:solidFill>
              </a:defRPr>
            </a:lvl9pPr>
          </a:lstStyle>
          <a:p>
            <a:endParaRPr/>
          </a:p>
        </p:txBody>
      </p:sp>
      <p:sp>
        <p:nvSpPr>
          <p:cNvPr id="97" name="Google Shape;97;p6"/>
          <p:cNvSpPr txBox="1">
            <a:spLocks noGrp="1"/>
          </p:cNvSpPr>
          <p:nvPr>
            <p:ph type="title" idx="4"/>
          </p:nvPr>
        </p:nvSpPr>
        <p:spPr>
          <a:xfrm>
            <a:off x="7923533" y="3364901"/>
            <a:ext cx="3308400" cy="6992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933">
                <a:solidFill>
                  <a:schemeClr val="lt1"/>
                </a:solidFill>
              </a:defRPr>
            </a:lvl1pPr>
            <a:lvl2pPr lvl="1"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3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98" name="Google Shape;98;p6"/>
          <p:cNvSpPr/>
          <p:nvPr/>
        </p:nvSpPr>
        <p:spPr>
          <a:xfrm flipH="1">
            <a:off x="10363185" y="1"/>
            <a:ext cx="1828819" cy="475801"/>
          </a:xfrm>
          <a:custGeom>
            <a:avLst/>
            <a:gdLst/>
            <a:ahLst/>
            <a:cxnLst/>
            <a:rect l="l" t="t" r="r" b="b"/>
            <a:pathLst>
              <a:path w="16884" h="2775" extrusionOk="0">
                <a:moveTo>
                  <a:pt x="0" y="1"/>
                </a:moveTo>
                <a:lnTo>
                  <a:pt x="0" y="2775"/>
                </a:lnTo>
                <a:lnTo>
                  <a:pt x="16883" y="2775"/>
                </a:lnTo>
                <a:lnTo>
                  <a:pt x="16883" y="1"/>
                </a:lnTo>
                <a:close/>
              </a:path>
            </a:pathLst>
          </a:custGeom>
          <a:solidFill>
            <a:srgbClr val="FFFFFF">
              <a:alpha val="313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81120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01"/>
        <p:cNvGrpSpPr/>
        <p:nvPr/>
      </p:nvGrpSpPr>
      <p:grpSpPr>
        <a:xfrm>
          <a:off x="0" y="0"/>
          <a:ext cx="0" cy="0"/>
          <a:chOff x="0" y="0"/>
          <a:chExt cx="0" cy="0"/>
        </a:xfrm>
      </p:grpSpPr>
      <p:sp>
        <p:nvSpPr>
          <p:cNvPr id="102" name="Google Shape;102;p8"/>
          <p:cNvSpPr txBox="1">
            <a:spLocks noGrp="1"/>
          </p:cNvSpPr>
          <p:nvPr>
            <p:ph type="title"/>
          </p:nvPr>
        </p:nvSpPr>
        <p:spPr>
          <a:xfrm>
            <a:off x="1704067" y="457600"/>
            <a:ext cx="8784000" cy="892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000">
                <a:solidFill>
                  <a:schemeClr val="dk2"/>
                </a:solidFill>
              </a:defRPr>
            </a:lvl1pPr>
            <a:lvl2pPr lvl="1" algn="ctr" rtl="0">
              <a:spcBef>
                <a:spcPts val="0"/>
              </a:spcBef>
              <a:spcAft>
                <a:spcPts val="0"/>
              </a:spcAft>
              <a:buNone/>
              <a:defRPr sz="4000"/>
            </a:lvl2pPr>
            <a:lvl3pPr lvl="2" algn="ctr" rtl="0">
              <a:spcBef>
                <a:spcPts val="0"/>
              </a:spcBef>
              <a:spcAft>
                <a:spcPts val="0"/>
              </a:spcAft>
              <a:buNone/>
              <a:defRPr sz="4000"/>
            </a:lvl3pPr>
            <a:lvl4pPr lvl="3" algn="ctr" rtl="0">
              <a:spcBef>
                <a:spcPts val="0"/>
              </a:spcBef>
              <a:spcAft>
                <a:spcPts val="0"/>
              </a:spcAft>
              <a:buNone/>
              <a:defRPr sz="4000"/>
            </a:lvl4pPr>
            <a:lvl5pPr lvl="4" algn="ctr" rtl="0">
              <a:spcBef>
                <a:spcPts val="0"/>
              </a:spcBef>
              <a:spcAft>
                <a:spcPts val="0"/>
              </a:spcAft>
              <a:buNone/>
              <a:defRPr sz="4000"/>
            </a:lvl5pPr>
            <a:lvl6pPr lvl="5" algn="ctr" rtl="0">
              <a:spcBef>
                <a:spcPts val="0"/>
              </a:spcBef>
              <a:spcAft>
                <a:spcPts val="0"/>
              </a:spcAft>
              <a:buNone/>
              <a:defRPr sz="4000"/>
            </a:lvl6pPr>
            <a:lvl7pPr lvl="6" algn="ctr" rtl="0">
              <a:spcBef>
                <a:spcPts val="0"/>
              </a:spcBef>
              <a:spcAft>
                <a:spcPts val="0"/>
              </a:spcAft>
              <a:buNone/>
              <a:defRPr sz="4000"/>
            </a:lvl7pPr>
            <a:lvl8pPr lvl="7" algn="ctr" rtl="0">
              <a:spcBef>
                <a:spcPts val="0"/>
              </a:spcBef>
              <a:spcAft>
                <a:spcPts val="0"/>
              </a:spcAft>
              <a:buNone/>
              <a:defRPr sz="4000"/>
            </a:lvl8pPr>
            <a:lvl9pPr lvl="8" algn="ctr" rtl="0">
              <a:spcBef>
                <a:spcPts val="0"/>
              </a:spcBef>
              <a:spcAft>
                <a:spcPts val="0"/>
              </a:spcAft>
              <a:buNone/>
              <a:defRPr sz="4000"/>
            </a:lvl9pPr>
          </a:lstStyle>
          <a:p>
            <a:endParaRPr/>
          </a:p>
        </p:txBody>
      </p:sp>
      <p:sp>
        <p:nvSpPr>
          <p:cNvPr id="103" name="Google Shape;103;p8"/>
          <p:cNvSpPr txBox="1">
            <a:spLocks noGrp="1"/>
          </p:cNvSpPr>
          <p:nvPr>
            <p:ph type="subTitle" idx="1"/>
          </p:nvPr>
        </p:nvSpPr>
        <p:spPr>
          <a:xfrm flipH="1">
            <a:off x="1942300" y="2156133"/>
            <a:ext cx="2614400" cy="138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2133"/>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04" name="Google Shape;104;p8"/>
          <p:cNvSpPr/>
          <p:nvPr/>
        </p:nvSpPr>
        <p:spPr>
          <a:xfrm>
            <a:off x="0" y="3586465"/>
            <a:ext cx="3694528" cy="1378040"/>
          </a:xfrm>
          <a:custGeom>
            <a:avLst/>
            <a:gdLst/>
            <a:ahLst/>
            <a:cxnLst/>
            <a:rect l="l" t="t" r="r" b="b"/>
            <a:pathLst>
              <a:path w="106491" h="5847" extrusionOk="0">
                <a:moveTo>
                  <a:pt x="1" y="0"/>
                </a:moveTo>
                <a:lnTo>
                  <a:pt x="1" y="5846"/>
                </a:lnTo>
                <a:lnTo>
                  <a:pt x="106490" y="5846"/>
                </a:lnTo>
                <a:lnTo>
                  <a:pt x="106490" y="0"/>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5" name="Google Shape;105;p8"/>
          <p:cNvSpPr/>
          <p:nvPr/>
        </p:nvSpPr>
        <p:spPr>
          <a:xfrm>
            <a:off x="0" y="1"/>
            <a:ext cx="1704211" cy="590431"/>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794449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Idea principal">
  <p:cSld name="Idea principal">
    <p:bg>
      <p:bgPr>
        <a:solidFill>
          <a:schemeClr val="dk1"/>
        </a:solidFill>
        <a:effectLst/>
      </p:bgPr>
    </p:bg>
    <p:spTree>
      <p:nvGrpSpPr>
        <p:cNvPr id="1" name="Shape 106"/>
        <p:cNvGrpSpPr/>
        <p:nvPr/>
      </p:nvGrpSpPr>
      <p:grpSpPr>
        <a:xfrm>
          <a:off x="0" y="0"/>
          <a:ext cx="0" cy="0"/>
          <a:chOff x="0" y="0"/>
          <a:chExt cx="0" cy="0"/>
        </a:xfrm>
      </p:grpSpPr>
      <p:sp>
        <p:nvSpPr>
          <p:cNvPr id="107" name="Google Shape;107;p9"/>
          <p:cNvSpPr/>
          <p:nvPr/>
        </p:nvSpPr>
        <p:spPr>
          <a:xfrm flipH="1">
            <a:off x="36" y="430712"/>
            <a:ext cx="1578320" cy="473753"/>
          </a:xfrm>
          <a:custGeom>
            <a:avLst/>
            <a:gdLst/>
            <a:ahLst/>
            <a:cxnLst/>
            <a:rect l="l" t="t" r="r" b="b"/>
            <a:pathLst>
              <a:path w="9205" h="2763" extrusionOk="0">
                <a:moveTo>
                  <a:pt x="1" y="0"/>
                </a:moveTo>
                <a:lnTo>
                  <a:pt x="1" y="2762"/>
                </a:lnTo>
                <a:lnTo>
                  <a:pt x="9204" y="2762"/>
                </a:lnTo>
                <a:lnTo>
                  <a:pt x="9204"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8" name="Google Shape;108;p9"/>
          <p:cNvSpPr/>
          <p:nvPr/>
        </p:nvSpPr>
        <p:spPr>
          <a:xfrm flipH="1">
            <a:off x="4" y="1216701"/>
            <a:ext cx="4102093" cy="473735"/>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9" name="Google Shape;109;p9"/>
          <p:cNvSpPr/>
          <p:nvPr/>
        </p:nvSpPr>
        <p:spPr>
          <a:xfrm flipH="1">
            <a:off x="-5" y="2786601"/>
            <a:ext cx="2355605" cy="47580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0" name="Google Shape;110;p9"/>
          <p:cNvSpPr/>
          <p:nvPr/>
        </p:nvSpPr>
        <p:spPr>
          <a:xfrm flipH="1">
            <a:off x="8953501" y="2786601"/>
            <a:ext cx="2762335" cy="47580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1" name="Google Shape;111;p9"/>
          <p:cNvSpPr/>
          <p:nvPr/>
        </p:nvSpPr>
        <p:spPr>
          <a:xfrm flipH="1">
            <a:off x="1639292" y="2000600"/>
            <a:ext cx="1472205" cy="475829"/>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2" name="Google Shape;112;p9"/>
          <p:cNvSpPr/>
          <p:nvPr/>
        </p:nvSpPr>
        <p:spPr>
          <a:xfrm flipH="1">
            <a:off x="89" y="3572400"/>
            <a:ext cx="2997073" cy="473933"/>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3" name="Google Shape;113;p9"/>
          <p:cNvSpPr/>
          <p:nvPr/>
        </p:nvSpPr>
        <p:spPr>
          <a:xfrm flipH="1">
            <a:off x="31" y="2000600"/>
            <a:ext cx="1384397" cy="475829"/>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4" name="Google Shape;114;p9"/>
          <p:cNvSpPr/>
          <p:nvPr/>
        </p:nvSpPr>
        <p:spPr>
          <a:xfrm flipH="1">
            <a:off x="39" y="4358371"/>
            <a:ext cx="1472184" cy="473924"/>
          </a:xfrm>
          <a:custGeom>
            <a:avLst/>
            <a:gdLst/>
            <a:ahLst/>
            <a:cxnLst/>
            <a:rect l="l" t="t" r="r" b="b"/>
            <a:pathLst>
              <a:path w="8586" h="2764" extrusionOk="0">
                <a:moveTo>
                  <a:pt x="1" y="1"/>
                </a:moveTo>
                <a:lnTo>
                  <a:pt x="1" y="2763"/>
                </a:lnTo>
                <a:lnTo>
                  <a:pt x="8585" y="2763"/>
                </a:lnTo>
                <a:lnTo>
                  <a:pt x="8585" y="1"/>
                </a:lnTo>
                <a:close/>
              </a:path>
            </a:pathLst>
          </a:custGeom>
          <a:solidFill>
            <a:srgbClr val="FFFFFF">
              <a:alpha val="19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5" name="Google Shape;115;p9"/>
          <p:cNvSpPr/>
          <p:nvPr/>
        </p:nvSpPr>
        <p:spPr>
          <a:xfrm flipH="1">
            <a:off x="1733256" y="4358367"/>
            <a:ext cx="654345" cy="473933"/>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6" name="Google Shape;116;p9"/>
          <p:cNvSpPr/>
          <p:nvPr/>
        </p:nvSpPr>
        <p:spPr>
          <a:xfrm flipH="1">
            <a:off x="18" y="5144333"/>
            <a:ext cx="1943081" cy="473763"/>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7" name="Google Shape;117;p9"/>
          <p:cNvSpPr/>
          <p:nvPr/>
        </p:nvSpPr>
        <p:spPr>
          <a:xfrm flipH="1">
            <a:off x="9836270" y="5144333"/>
            <a:ext cx="2355605" cy="473763"/>
          </a:xfrm>
          <a:custGeom>
            <a:avLst/>
            <a:gdLst/>
            <a:ahLst/>
            <a:cxnLst/>
            <a:rect l="l" t="t" r="r" b="b"/>
            <a:pathLst>
              <a:path w="15325" h="2763" extrusionOk="0">
                <a:moveTo>
                  <a:pt x="1" y="1"/>
                </a:moveTo>
                <a:lnTo>
                  <a:pt x="1" y="2763"/>
                </a:lnTo>
                <a:lnTo>
                  <a:pt x="15324" y="2763"/>
                </a:lnTo>
                <a:lnTo>
                  <a:pt x="15324"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8" name="Google Shape;118;p9"/>
          <p:cNvSpPr/>
          <p:nvPr/>
        </p:nvSpPr>
        <p:spPr>
          <a:xfrm flipH="1">
            <a:off x="9984809" y="3572400"/>
            <a:ext cx="2207056" cy="473933"/>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9" name="Google Shape;119;p9"/>
          <p:cNvSpPr/>
          <p:nvPr/>
        </p:nvSpPr>
        <p:spPr>
          <a:xfrm flipH="1">
            <a:off x="10807446" y="4358367"/>
            <a:ext cx="1384397" cy="473933"/>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0" name="Google Shape;120;p9"/>
          <p:cNvSpPr/>
          <p:nvPr/>
        </p:nvSpPr>
        <p:spPr>
          <a:xfrm flipH="1">
            <a:off x="10719669" y="2000608"/>
            <a:ext cx="1472184" cy="475811"/>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1" name="Google Shape;121;p9"/>
          <p:cNvSpPr/>
          <p:nvPr/>
        </p:nvSpPr>
        <p:spPr>
          <a:xfrm flipH="1">
            <a:off x="7304333" y="2000608"/>
            <a:ext cx="3154240" cy="475811"/>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2" name="Google Shape;122;p9"/>
          <p:cNvSpPr/>
          <p:nvPr/>
        </p:nvSpPr>
        <p:spPr>
          <a:xfrm flipH="1">
            <a:off x="9194808" y="1216701"/>
            <a:ext cx="2997065" cy="473735"/>
          </a:xfrm>
          <a:custGeom>
            <a:avLst/>
            <a:gdLst/>
            <a:ahLst/>
            <a:cxnLst/>
            <a:rect l="l" t="t" r="r" b="b"/>
            <a:pathLst>
              <a:path w="12348" h="2763" extrusionOk="0">
                <a:moveTo>
                  <a:pt x="1" y="0"/>
                </a:moveTo>
                <a:lnTo>
                  <a:pt x="1" y="2762"/>
                </a:lnTo>
                <a:lnTo>
                  <a:pt x="12348" y="2762"/>
                </a:lnTo>
                <a:lnTo>
                  <a:pt x="12348" y="0"/>
                </a:lnTo>
                <a:close/>
              </a:path>
            </a:pathLst>
          </a:custGeom>
          <a:solidFill>
            <a:srgbClr val="FFFFFF">
              <a:alpha val="1254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3" name="Google Shape;123;p9"/>
          <p:cNvSpPr/>
          <p:nvPr/>
        </p:nvSpPr>
        <p:spPr>
          <a:xfrm flipH="1">
            <a:off x="5194310" y="430700"/>
            <a:ext cx="6426191" cy="473763"/>
          </a:xfrm>
          <a:custGeom>
            <a:avLst/>
            <a:gdLst/>
            <a:ahLst/>
            <a:cxnLst/>
            <a:rect l="l" t="t" r="r" b="b"/>
            <a:pathLst>
              <a:path w="18087" h="2763" extrusionOk="0">
                <a:moveTo>
                  <a:pt x="1" y="0"/>
                </a:moveTo>
                <a:lnTo>
                  <a:pt x="1" y="2762"/>
                </a:lnTo>
                <a:lnTo>
                  <a:pt x="18087" y="2762"/>
                </a:lnTo>
                <a:lnTo>
                  <a:pt x="18087" y="0"/>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 name="Google Shape;124;p9"/>
          <p:cNvSpPr/>
          <p:nvPr/>
        </p:nvSpPr>
        <p:spPr>
          <a:xfrm flipH="1">
            <a:off x="3481658" y="5928268"/>
            <a:ext cx="8710343" cy="475801"/>
          </a:xfrm>
          <a:custGeom>
            <a:avLst/>
            <a:gdLst/>
            <a:ahLst/>
            <a:cxnLst/>
            <a:rect l="l" t="t" r="r" b="b"/>
            <a:pathLst>
              <a:path w="16884" h="2775" extrusionOk="0">
                <a:moveTo>
                  <a:pt x="0" y="1"/>
                </a:moveTo>
                <a:lnTo>
                  <a:pt x="0" y="2775"/>
                </a:lnTo>
                <a:lnTo>
                  <a:pt x="16883" y="2775"/>
                </a:lnTo>
                <a:lnTo>
                  <a:pt x="16883" y="1"/>
                </a:lnTo>
                <a:close/>
              </a:path>
            </a:pathLst>
          </a:custGeom>
          <a:solidFill>
            <a:srgbClr val="FFFFFF">
              <a:alpha val="627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5" name="Google Shape;125;p9"/>
          <p:cNvSpPr/>
          <p:nvPr/>
        </p:nvSpPr>
        <p:spPr>
          <a:xfrm>
            <a:off x="2792091" y="1497524"/>
            <a:ext cx="6607452" cy="4016455"/>
          </a:xfrm>
          <a:custGeom>
            <a:avLst/>
            <a:gdLst/>
            <a:ahLst/>
            <a:cxnLst/>
            <a:rect l="l" t="t" r="r" b="b"/>
            <a:pathLst>
              <a:path w="151663" h="92191" extrusionOk="0">
                <a:moveTo>
                  <a:pt x="0" y="0"/>
                </a:moveTo>
                <a:lnTo>
                  <a:pt x="0" y="92190"/>
                </a:lnTo>
                <a:lnTo>
                  <a:pt x="151662" y="92190"/>
                </a:lnTo>
                <a:lnTo>
                  <a:pt x="151662"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6" name="Google Shape;126;p9"/>
          <p:cNvSpPr/>
          <p:nvPr/>
        </p:nvSpPr>
        <p:spPr>
          <a:xfrm>
            <a:off x="5703651" y="2060967"/>
            <a:ext cx="254691" cy="397895"/>
          </a:xfrm>
          <a:custGeom>
            <a:avLst/>
            <a:gdLst/>
            <a:ahLst/>
            <a:cxnLst/>
            <a:rect l="l" t="t" r="r" b="b"/>
            <a:pathLst>
              <a:path w="5846" h="9133" extrusionOk="0">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7" name="Google Shape;127;p9"/>
          <p:cNvSpPr/>
          <p:nvPr/>
        </p:nvSpPr>
        <p:spPr>
          <a:xfrm>
            <a:off x="6232725" y="2060967"/>
            <a:ext cx="255257" cy="397895"/>
          </a:xfrm>
          <a:custGeom>
            <a:avLst/>
            <a:gdLst/>
            <a:ahLst/>
            <a:cxnLst/>
            <a:rect l="l" t="t" r="r" b="b"/>
            <a:pathLst>
              <a:path w="5859" h="9133" extrusionOk="0">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8" name="Google Shape;128;p9"/>
          <p:cNvSpPr/>
          <p:nvPr/>
        </p:nvSpPr>
        <p:spPr>
          <a:xfrm>
            <a:off x="6010708" y="2021540"/>
            <a:ext cx="169648" cy="477273"/>
          </a:xfrm>
          <a:custGeom>
            <a:avLst/>
            <a:gdLst/>
            <a:ahLst/>
            <a:cxnLst/>
            <a:rect l="l" t="t" r="r" b="b"/>
            <a:pathLst>
              <a:path w="3894" h="10955" extrusionOk="0">
                <a:moveTo>
                  <a:pt x="2108" y="1"/>
                </a:moveTo>
                <a:lnTo>
                  <a:pt x="1" y="10597"/>
                </a:lnTo>
                <a:lnTo>
                  <a:pt x="1786" y="10955"/>
                </a:lnTo>
                <a:lnTo>
                  <a:pt x="3894" y="358"/>
                </a:lnTo>
                <a:lnTo>
                  <a:pt x="2108"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9" name="Google Shape;129;p9"/>
          <p:cNvSpPr/>
          <p:nvPr/>
        </p:nvSpPr>
        <p:spPr>
          <a:xfrm flipH="1">
            <a:off x="2197083" y="5144333"/>
            <a:ext cx="2355584" cy="473763"/>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0" name="Google Shape;130;p9"/>
          <p:cNvSpPr/>
          <p:nvPr/>
        </p:nvSpPr>
        <p:spPr>
          <a:xfrm flipH="1">
            <a:off x="8890023" y="4358367"/>
            <a:ext cx="1662511" cy="473933"/>
          </a:xfrm>
          <a:custGeom>
            <a:avLst/>
            <a:gdLst/>
            <a:ahLst/>
            <a:cxnLst/>
            <a:rect l="l" t="t" r="r" b="b"/>
            <a:pathLst>
              <a:path w="18027" h="2764" extrusionOk="0">
                <a:moveTo>
                  <a:pt x="1" y="1"/>
                </a:moveTo>
                <a:lnTo>
                  <a:pt x="1" y="2763"/>
                </a:lnTo>
                <a:lnTo>
                  <a:pt x="18027" y="2763"/>
                </a:lnTo>
                <a:lnTo>
                  <a:pt x="1802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1" name="Google Shape;131;p9"/>
          <p:cNvSpPr/>
          <p:nvPr/>
        </p:nvSpPr>
        <p:spPr>
          <a:xfrm flipH="1">
            <a:off x="7639223" y="1216701"/>
            <a:ext cx="1314271" cy="473735"/>
          </a:xfrm>
          <a:custGeom>
            <a:avLst/>
            <a:gdLst/>
            <a:ahLst/>
            <a:cxnLst/>
            <a:rect l="l" t="t" r="r" b="b"/>
            <a:pathLst>
              <a:path w="12443" h="2763" extrusionOk="0">
                <a:moveTo>
                  <a:pt x="1" y="0"/>
                </a:moveTo>
                <a:lnTo>
                  <a:pt x="1" y="2762"/>
                </a:lnTo>
                <a:lnTo>
                  <a:pt x="12443" y="2762"/>
                </a:lnTo>
                <a:lnTo>
                  <a:pt x="1244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2" name="Google Shape;132;p9"/>
          <p:cNvSpPr txBox="1">
            <a:spLocks noGrp="1"/>
          </p:cNvSpPr>
          <p:nvPr>
            <p:ph type="subTitle" idx="1"/>
          </p:nvPr>
        </p:nvSpPr>
        <p:spPr>
          <a:xfrm flipH="1">
            <a:off x="3362400" y="3120432"/>
            <a:ext cx="5467200" cy="1078000"/>
          </a:xfrm>
          <a:prstGeom prst="rect">
            <a:avLst/>
          </a:prstGeom>
        </p:spPr>
        <p:txBody>
          <a:bodyPr spcFirstLastPara="1" wrap="square" lIns="91425" tIns="0" rIns="91425" bIns="0" anchor="ctr" anchorCtr="0">
            <a:noAutofit/>
          </a:bodyPr>
          <a:lstStyle>
            <a:lvl1pPr lvl="0" algn="ctr" rtl="0">
              <a:lnSpc>
                <a:spcPct val="100000"/>
              </a:lnSpc>
              <a:spcBef>
                <a:spcPts val="0"/>
              </a:spcBef>
              <a:spcAft>
                <a:spcPts val="0"/>
              </a:spcAft>
              <a:buClr>
                <a:schemeClr val="dk1"/>
              </a:buClr>
              <a:buSzPts val="1800"/>
              <a:buFont typeface="Overpass Mono"/>
              <a:buNone/>
              <a:defRPr sz="2133" b="1">
                <a:solidFill>
                  <a:schemeClr val="dk1"/>
                </a:solidFill>
                <a:latin typeface="Overpass Mono"/>
                <a:ea typeface="Overpass Mono"/>
                <a:cs typeface="Overpass Mono"/>
                <a:sym typeface="Overpass Mono"/>
              </a:defRPr>
            </a:lvl1pPr>
            <a:lvl2pPr lvl="1" algn="r" rtl="0">
              <a:lnSpc>
                <a:spcPct val="100000"/>
              </a:lnSpc>
              <a:spcBef>
                <a:spcPts val="0"/>
              </a:spcBef>
              <a:spcAft>
                <a:spcPts val="0"/>
              </a:spcAft>
              <a:buClr>
                <a:schemeClr val="dk1"/>
              </a:buClr>
              <a:buSzPts val="1400"/>
              <a:buNone/>
              <a:defRPr>
                <a:solidFill>
                  <a:schemeClr val="dk1"/>
                </a:solidFill>
              </a:defRPr>
            </a:lvl2pPr>
            <a:lvl3pPr lvl="2" algn="r" rtl="0">
              <a:lnSpc>
                <a:spcPct val="100000"/>
              </a:lnSpc>
              <a:spcBef>
                <a:spcPts val="0"/>
              </a:spcBef>
              <a:spcAft>
                <a:spcPts val="0"/>
              </a:spcAft>
              <a:buClr>
                <a:schemeClr val="dk1"/>
              </a:buClr>
              <a:buSzPts val="1400"/>
              <a:buNone/>
              <a:defRPr>
                <a:solidFill>
                  <a:schemeClr val="dk1"/>
                </a:solidFill>
              </a:defRPr>
            </a:lvl3pPr>
            <a:lvl4pPr lvl="3" algn="r" rtl="0">
              <a:lnSpc>
                <a:spcPct val="100000"/>
              </a:lnSpc>
              <a:spcBef>
                <a:spcPts val="0"/>
              </a:spcBef>
              <a:spcAft>
                <a:spcPts val="0"/>
              </a:spcAft>
              <a:buClr>
                <a:schemeClr val="dk1"/>
              </a:buClr>
              <a:buSzPts val="1400"/>
              <a:buNone/>
              <a:defRPr>
                <a:solidFill>
                  <a:schemeClr val="dk1"/>
                </a:solidFill>
              </a:defRPr>
            </a:lvl4pPr>
            <a:lvl5pPr lvl="4" algn="r" rtl="0">
              <a:lnSpc>
                <a:spcPct val="100000"/>
              </a:lnSpc>
              <a:spcBef>
                <a:spcPts val="0"/>
              </a:spcBef>
              <a:spcAft>
                <a:spcPts val="0"/>
              </a:spcAft>
              <a:buClr>
                <a:schemeClr val="dk1"/>
              </a:buClr>
              <a:buSzPts val="1400"/>
              <a:buNone/>
              <a:defRPr>
                <a:solidFill>
                  <a:schemeClr val="dk1"/>
                </a:solidFill>
              </a:defRPr>
            </a:lvl5pPr>
            <a:lvl6pPr lvl="5" algn="r" rtl="0">
              <a:lnSpc>
                <a:spcPct val="100000"/>
              </a:lnSpc>
              <a:spcBef>
                <a:spcPts val="0"/>
              </a:spcBef>
              <a:spcAft>
                <a:spcPts val="0"/>
              </a:spcAft>
              <a:buClr>
                <a:schemeClr val="dk1"/>
              </a:buClr>
              <a:buSzPts val="1400"/>
              <a:buNone/>
              <a:defRPr>
                <a:solidFill>
                  <a:schemeClr val="dk1"/>
                </a:solidFill>
              </a:defRPr>
            </a:lvl6pPr>
            <a:lvl7pPr lvl="6" algn="r" rtl="0">
              <a:lnSpc>
                <a:spcPct val="100000"/>
              </a:lnSpc>
              <a:spcBef>
                <a:spcPts val="0"/>
              </a:spcBef>
              <a:spcAft>
                <a:spcPts val="0"/>
              </a:spcAft>
              <a:buClr>
                <a:schemeClr val="dk1"/>
              </a:buClr>
              <a:buSzPts val="1400"/>
              <a:buNone/>
              <a:defRPr>
                <a:solidFill>
                  <a:schemeClr val="dk1"/>
                </a:solidFill>
              </a:defRPr>
            </a:lvl7pPr>
            <a:lvl8pPr lvl="7" algn="r" rtl="0">
              <a:lnSpc>
                <a:spcPct val="100000"/>
              </a:lnSpc>
              <a:spcBef>
                <a:spcPts val="0"/>
              </a:spcBef>
              <a:spcAft>
                <a:spcPts val="0"/>
              </a:spcAft>
              <a:buClr>
                <a:schemeClr val="dk1"/>
              </a:buClr>
              <a:buSzPts val="1400"/>
              <a:buNone/>
              <a:defRPr>
                <a:solidFill>
                  <a:schemeClr val="dk1"/>
                </a:solidFill>
              </a:defRPr>
            </a:lvl8pPr>
            <a:lvl9pPr lvl="8" algn="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3" name="Google Shape;133;p9"/>
          <p:cNvSpPr txBox="1">
            <a:spLocks noGrp="1"/>
          </p:cNvSpPr>
          <p:nvPr>
            <p:ph type="title"/>
          </p:nvPr>
        </p:nvSpPr>
        <p:spPr>
          <a:xfrm>
            <a:off x="3362400" y="4294967"/>
            <a:ext cx="5467200" cy="537200"/>
          </a:xfrm>
          <a:prstGeom prst="rect">
            <a:avLst/>
          </a:prstGeom>
        </p:spPr>
        <p:txBody>
          <a:bodyPr spcFirstLastPara="1" wrap="square" lIns="91425" tIns="0" rIns="91425" bIns="91425" anchor="t" anchorCtr="0">
            <a:noAutofit/>
          </a:bodyPr>
          <a:lstStyle>
            <a:lvl1pPr lvl="0" algn="ctr" rtl="0">
              <a:spcBef>
                <a:spcPts val="0"/>
              </a:spcBef>
              <a:spcAft>
                <a:spcPts val="0"/>
              </a:spcAft>
              <a:buNone/>
              <a:defRPr sz="2933" b="0">
                <a:solidFill>
                  <a:schemeClr val="dk1"/>
                </a:solidFill>
                <a:latin typeface="Anaheim"/>
                <a:ea typeface="Anaheim"/>
                <a:cs typeface="Anaheim"/>
                <a:sym typeface="Anaheim"/>
              </a:defRPr>
            </a:lvl1pPr>
            <a:lvl2pPr lvl="1" algn="ctr" rtl="0">
              <a:spcBef>
                <a:spcPts val="0"/>
              </a:spcBef>
              <a:spcAft>
                <a:spcPts val="0"/>
              </a:spcAft>
              <a:buNone/>
              <a:defRPr sz="4000"/>
            </a:lvl2pPr>
            <a:lvl3pPr lvl="2" algn="ctr" rtl="0">
              <a:spcBef>
                <a:spcPts val="0"/>
              </a:spcBef>
              <a:spcAft>
                <a:spcPts val="0"/>
              </a:spcAft>
              <a:buNone/>
              <a:defRPr sz="4000"/>
            </a:lvl3pPr>
            <a:lvl4pPr lvl="3" algn="ctr" rtl="0">
              <a:spcBef>
                <a:spcPts val="0"/>
              </a:spcBef>
              <a:spcAft>
                <a:spcPts val="0"/>
              </a:spcAft>
              <a:buNone/>
              <a:defRPr sz="4000"/>
            </a:lvl4pPr>
            <a:lvl5pPr lvl="4" algn="ctr" rtl="0">
              <a:spcBef>
                <a:spcPts val="0"/>
              </a:spcBef>
              <a:spcAft>
                <a:spcPts val="0"/>
              </a:spcAft>
              <a:buNone/>
              <a:defRPr sz="4000"/>
            </a:lvl5pPr>
            <a:lvl6pPr lvl="5" algn="ctr" rtl="0">
              <a:spcBef>
                <a:spcPts val="0"/>
              </a:spcBef>
              <a:spcAft>
                <a:spcPts val="0"/>
              </a:spcAft>
              <a:buNone/>
              <a:defRPr sz="4000"/>
            </a:lvl6pPr>
            <a:lvl7pPr lvl="6" algn="ctr" rtl="0">
              <a:spcBef>
                <a:spcPts val="0"/>
              </a:spcBef>
              <a:spcAft>
                <a:spcPts val="0"/>
              </a:spcAft>
              <a:buNone/>
              <a:defRPr sz="4000"/>
            </a:lvl7pPr>
            <a:lvl8pPr lvl="7" algn="ctr" rtl="0">
              <a:spcBef>
                <a:spcPts val="0"/>
              </a:spcBef>
              <a:spcAft>
                <a:spcPts val="0"/>
              </a:spcAft>
              <a:buNone/>
              <a:defRPr sz="4000"/>
            </a:lvl8pPr>
            <a:lvl9pPr lvl="8" algn="ctr" rtl="0">
              <a:spcBef>
                <a:spcPts val="0"/>
              </a:spcBef>
              <a:spcAft>
                <a:spcPts val="0"/>
              </a:spcAft>
              <a:buNone/>
              <a:defRPr sz="4000"/>
            </a:lvl9pPr>
          </a:lstStyle>
          <a:p>
            <a:endParaRPr/>
          </a:p>
        </p:txBody>
      </p:sp>
    </p:spTree>
    <p:extLst>
      <p:ext uri="{BB962C8B-B14F-4D97-AF65-F5344CB8AC3E}">
        <p14:creationId xmlns:p14="http://schemas.microsoft.com/office/powerpoint/2010/main" val="77817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34"/>
        <p:cNvGrpSpPr/>
        <p:nvPr/>
      </p:nvGrpSpPr>
      <p:grpSpPr>
        <a:xfrm>
          <a:off x="0" y="0"/>
          <a:ext cx="0" cy="0"/>
          <a:chOff x="0" y="0"/>
          <a:chExt cx="0" cy="0"/>
        </a:xfrm>
      </p:grpSpPr>
      <p:sp>
        <p:nvSpPr>
          <p:cNvPr id="135" name="Google Shape;135;p10"/>
          <p:cNvSpPr txBox="1">
            <a:spLocks noGrp="1"/>
          </p:cNvSpPr>
          <p:nvPr>
            <p:ph type="subTitle" idx="1"/>
          </p:nvPr>
        </p:nvSpPr>
        <p:spPr>
          <a:xfrm flipH="1">
            <a:off x="6997000" y="2892733"/>
            <a:ext cx="3290000" cy="194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2133"/>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6" name="Google Shape;136;p10"/>
          <p:cNvSpPr txBox="1">
            <a:spLocks noGrp="1"/>
          </p:cNvSpPr>
          <p:nvPr>
            <p:ph type="title"/>
          </p:nvPr>
        </p:nvSpPr>
        <p:spPr>
          <a:xfrm>
            <a:off x="1704067" y="457600"/>
            <a:ext cx="8784000" cy="892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000">
                <a:solidFill>
                  <a:schemeClr val="dk2"/>
                </a:solidFill>
              </a:defRPr>
            </a:lvl1pPr>
            <a:lvl2pPr lvl="1" algn="ctr" rtl="0">
              <a:spcBef>
                <a:spcPts val="0"/>
              </a:spcBef>
              <a:spcAft>
                <a:spcPts val="0"/>
              </a:spcAft>
              <a:buNone/>
              <a:defRPr sz="4000"/>
            </a:lvl2pPr>
            <a:lvl3pPr lvl="2" algn="ctr" rtl="0">
              <a:spcBef>
                <a:spcPts val="0"/>
              </a:spcBef>
              <a:spcAft>
                <a:spcPts val="0"/>
              </a:spcAft>
              <a:buNone/>
              <a:defRPr sz="4000"/>
            </a:lvl3pPr>
            <a:lvl4pPr lvl="3" algn="ctr" rtl="0">
              <a:spcBef>
                <a:spcPts val="0"/>
              </a:spcBef>
              <a:spcAft>
                <a:spcPts val="0"/>
              </a:spcAft>
              <a:buNone/>
              <a:defRPr sz="4000"/>
            </a:lvl4pPr>
            <a:lvl5pPr lvl="4" algn="ctr" rtl="0">
              <a:spcBef>
                <a:spcPts val="0"/>
              </a:spcBef>
              <a:spcAft>
                <a:spcPts val="0"/>
              </a:spcAft>
              <a:buNone/>
              <a:defRPr sz="4000"/>
            </a:lvl5pPr>
            <a:lvl6pPr lvl="5" algn="ctr" rtl="0">
              <a:spcBef>
                <a:spcPts val="0"/>
              </a:spcBef>
              <a:spcAft>
                <a:spcPts val="0"/>
              </a:spcAft>
              <a:buNone/>
              <a:defRPr sz="4000"/>
            </a:lvl6pPr>
            <a:lvl7pPr lvl="6" algn="ctr" rtl="0">
              <a:spcBef>
                <a:spcPts val="0"/>
              </a:spcBef>
              <a:spcAft>
                <a:spcPts val="0"/>
              </a:spcAft>
              <a:buNone/>
              <a:defRPr sz="4000"/>
            </a:lvl7pPr>
            <a:lvl8pPr lvl="7" algn="ctr" rtl="0">
              <a:spcBef>
                <a:spcPts val="0"/>
              </a:spcBef>
              <a:spcAft>
                <a:spcPts val="0"/>
              </a:spcAft>
              <a:buNone/>
              <a:defRPr sz="4000"/>
            </a:lvl8pPr>
            <a:lvl9pPr lvl="8" algn="ctr" rtl="0">
              <a:spcBef>
                <a:spcPts val="0"/>
              </a:spcBef>
              <a:spcAft>
                <a:spcPts val="0"/>
              </a:spcAft>
              <a:buNone/>
              <a:defRPr sz="4000"/>
            </a:lvl9pPr>
          </a:lstStyle>
          <a:p>
            <a:endParaRPr/>
          </a:p>
        </p:txBody>
      </p:sp>
      <p:sp>
        <p:nvSpPr>
          <p:cNvPr id="137" name="Google Shape;137;p10"/>
          <p:cNvSpPr/>
          <p:nvPr/>
        </p:nvSpPr>
        <p:spPr>
          <a:xfrm>
            <a:off x="8558701" y="2100267"/>
            <a:ext cx="3633473" cy="321195"/>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 name="Google Shape;138;p10"/>
          <p:cNvSpPr/>
          <p:nvPr/>
        </p:nvSpPr>
        <p:spPr>
          <a:xfrm>
            <a:off x="0" y="6267565"/>
            <a:ext cx="2234181" cy="590431"/>
          </a:xfrm>
          <a:custGeom>
            <a:avLst/>
            <a:gdLst/>
            <a:ahLst/>
            <a:cxnLst/>
            <a:rect l="l" t="t" r="r" b="b"/>
            <a:pathLst>
              <a:path w="106491" h="5847" extrusionOk="0">
                <a:moveTo>
                  <a:pt x="1" y="0"/>
                </a:moveTo>
                <a:lnTo>
                  <a:pt x="1" y="5846"/>
                </a:lnTo>
                <a:lnTo>
                  <a:pt x="106490" y="5846"/>
                </a:lnTo>
                <a:lnTo>
                  <a:pt x="106490"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90103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Nota al pie">
  <p:cSld name="Nota al pie">
    <p:spTree>
      <p:nvGrpSpPr>
        <p:cNvPr id="1" name="Shape 139"/>
        <p:cNvGrpSpPr/>
        <p:nvPr/>
      </p:nvGrpSpPr>
      <p:grpSpPr>
        <a:xfrm>
          <a:off x="0" y="0"/>
          <a:ext cx="0" cy="0"/>
          <a:chOff x="0" y="0"/>
          <a:chExt cx="0" cy="0"/>
        </a:xfrm>
      </p:grpSpPr>
      <p:sp>
        <p:nvSpPr>
          <p:cNvPr id="140" name="Google Shape;140;p11"/>
          <p:cNvSpPr/>
          <p:nvPr/>
        </p:nvSpPr>
        <p:spPr>
          <a:xfrm>
            <a:off x="10571520" y="2"/>
            <a:ext cx="1620473" cy="536015"/>
          </a:xfrm>
          <a:custGeom>
            <a:avLst/>
            <a:gdLst/>
            <a:ahLst/>
            <a:cxnLst/>
            <a:rect l="l" t="t" r="r" b="b"/>
            <a:pathLst>
              <a:path w="15122" h="5002" extrusionOk="0">
                <a:moveTo>
                  <a:pt x="0" y="1"/>
                </a:moveTo>
                <a:lnTo>
                  <a:pt x="0" y="5001"/>
                </a:lnTo>
                <a:lnTo>
                  <a:pt x="15121" y="5001"/>
                </a:lnTo>
                <a:lnTo>
                  <a:pt x="15121"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1" name="Google Shape;141;p11"/>
          <p:cNvSpPr/>
          <p:nvPr/>
        </p:nvSpPr>
        <p:spPr>
          <a:xfrm>
            <a:off x="4682033" y="1044934"/>
            <a:ext cx="7509880" cy="3138489"/>
          </a:xfrm>
          <a:custGeom>
            <a:avLst/>
            <a:gdLst/>
            <a:ahLst/>
            <a:cxnLst/>
            <a:rect l="l" t="t" r="r" b="b"/>
            <a:pathLst>
              <a:path w="70081" h="27529" extrusionOk="0">
                <a:moveTo>
                  <a:pt x="0" y="1"/>
                </a:moveTo>
                <a:lnTo>
                  <a:pt x="0" y="27528"/>
                </a:lnTo>
                <a:lnTo>
                  <a:pt x="70080" y="27528"/>
                </a:lnTo>
                <a:lnTo>
                  <a:pt x="70080"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2" name="Google Shape;142;p11"/>
          <p:cNvSpPr txBox="1">
            <a:spLocks noGrp="1"/>
          </p:cNvSpPr>
          <p:nvPr>
            <p:ph type="title"/>
          </p:nvPr>
        </p:nvSpPr>
        <p:spPr>
          <a:xfrm>
            <a:off x="5016500" y="1349733"/>
            <a:ext cx="6553600" cy="2586800"/>
          </a:xfrm>
          <a:prstGeom prst="rect">
            <a:avLst/>
          </a:prstGeom>
        </p:spPr>
        <p:txBody>
          <a:bodyPr spcFirstLastPara="1" wrap="square" lIns="91425" tIns="0" rIns="91425" bIns="0" anchor="ctr" anchorCtr="0">
            <a:noAutofit/>
          </a:bodyPr>
          <a:lstStyle>
            <a:lvl1pPr lvl="0" algn="r" rtl="0">
              <a:lnSpc>
                <a:spcPct val="100000"/>
              </a:lnSpc>
              <a:spcBef>
                <a:spcPts val="0"/>
              </a:spcBef>
              <a:spcAft>
                <a:spcPts val="0"/>
              </a:spcAft>
              <a:buClr>
                <a:schemeClr val="dk1"/>
              </a:buClr>
              <a:buSzPts val="3500"/>
              <a:buNone/>
              <a:defRPr sz="4667">
                <a:solidFill>
                  <a:schemeClr val="dk1"/>
                </a:solidFill>
              </a:defRPr>
            </a:lvl1pPr>
            <a:lvl2pPr lvl="1" rtl="0">
              <a:lnSpc>
                <a:spcPct val="100000"/>
              </a:lnSpc>
              <a:spcBef>
                <a:spcPts val="0"/>
              </a:spcBef>
              <a:spcAft>
                <a:spcPts val="0"/>
              </a:spcAft>
              <a:buSzPts val="4800"/>
              <a:buNone/>
              <a:defRPr sz="6400"/>
            </a:lvl2pPr>
            <a:lvl3pPr lvl="2" rtl="0">
              <a:lnSpc>
                <a:spcPct val="100000"/>
              </a:lnSpc>
              <a:spcBef>
                <a:spcPts val="0"/>
              </a:spcBef>
              <a:spcAft>
                <a:spcPts val="0"/>
              </a:spcAft>
              <a:buSzPts val="4800"/>
              <a:buNone/>
              <a:defRPr sz="6400"/>
            </a:lvl3pPr>
            <a:lvl4pPr lvl="3" rtl="0">
              <a:lnSpc>
                <a:spcPct val="100000"/>
              </a:lnSpc>
              <a:spcBef>
                <a:spcPts val="0"/>
              </a:spcBef>
              <a:spcAft>
                <a:spcPts val="0"/>
              </a:spcAft>
              <a:buSzPts val="4800"/>
              <a:buNone/>
              <a:defRPr sz="6400"/>
            </a:lvl4pPr>
            <a:lvl5pPr lvl="4" rtl="0">
              <a:lnSpc>
                <a:spcPct val="100000"/>
              </a:lnSpc>
              <a:spcBef>
                <a:spcPts val="0"/>
              </a:spcBef>
              <a:spcAft>
                <a:spcPts val="0"/>
              </a:spcAft>
              <a:buSzPts val="4800"/>
              <a:buNone/>
              <a:defRPr sz="6400"/>
            </a:lvl5pPr>
            <a:lvl6pPr lvl="5" rtl="0">
              <a:lnSpc>
                <a:spcPct val="100000"/>
              </a:lnSpc>
              <a:spcBef>
                <a:spcPts val="0"/>
              </a:spcBef>
              <a:spcAft>
                <a:spcPts val="0"/>
              </a:spcAft>
              <a:buSzPts val="4800"/>
              <a:buNone/>
              <a:defRPr sz="6400"/>
            </a:lvl6pPr>
            <a:lvl7pPr lvl="6" rtl="0">
              <a:lnSpc>
                <a:spcPct val="100000"/>
              </a:lnSpc>
              <a:spcBef>
                <a:spcPts val="0"/>
              </a:spcBef>
              <a:spcAft>
                <a:spcPts val="0"/>
              </a:spcAft>
              <a:buSzPts val="4800"/>
              <a:buNone/>
              <a:defRPr sz="6400"/>
            </a:lvl7pPr>
            <a:lvl8pPr lvl="7" rtl="0">
              <a:lnSpc>
                <a:spcPct val="100000"/>
              </a:lnSpc>
              <a:spcBef>
                <a:spcPts val="0"/>
              </a:spcBef>
              <a:spcAft>
                <a:spcPts val="0"/>
              </a:spcAft>
              <a:buSzPts val="4800"/>
              <a:buNone/>
              <a:defRPr sz="6400"/>
            </a:lvl8pPr>
            <a:lvl9pPr lvl="8" rtl="0">
              <a:lnSpc>
                <a:spcPct val="100000"/>
              </a:lnSpc>
              <a:spcBef>
                <a:spcPts val="0"/>
              </a:spcBef>
              <a:spcAft>
                <a:spcPts val="0"/>
              </a:spcAft>
              <a:buSzPts val="4800"/>
              <a:buNone/>
              <a:defRPr sz="6400"/>
            </a:lvl9pPr>
          </a:lstStyle>
          <a:p>
            <a:endParaRPr/>
          </a:p>
        </p:txBody>
      </p:sp>
      <p:sp>
        <p:nvSpPr>
          <p:cNvPr id="143" name="Google Shape;143;p11"/>
          <p:cNvSpPr/>
          <p:nvPr/>
        </p:nvSpPr>
        <p:spPr>
          <a:xfrm>
            <a:off x="7820097" y="4572734"/>
            <a:ext cx="1620456" cy="346220"/>
          </a:xfrm>
          <a:custGeom>
            <a:avLst/>
            <a:gdLst/>
            <a:ahLst/>
            <a:cxnLst/>
            <a:rect l="l" t="t" r="r" b="b"/>
            <a:pathLst>
              <a:path w="30813" h="8298" extrusionOk="0">
                <a:moveTo>
                  <a:pt x="0" y="1"/>
                </a:moveTo>
                <a:lnTo>
                  <a:pt x="0" y="8297"/>
                </a:lnTo>
                <a:lnTo>
                  <a:pt x="30813" y="8297"/>
                </a:lnTo>
                <a:lnTo>
                  <a:pt x="30813"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4" name="Google Shape;144;p11"/>
          <p:cNvSpPr/>
          <p:nvPr/>
        </p:nvSpPr>
        <p:spPr>
          <a:xfrm>
            <a:off x="10691916" y="4572733"/>
            <a:ext cx="1499985" cy="346248"/>
          </a:xfrm>
          <a:custGeom>
            <a:avLst/>
            <a:gdLst/>
            <a:ahLst/>
            <a:cxnLst/>
            <a:rect l="l" t="t" r="r" b="b"/>
            <a:pathLst>
              <a:path w="35945" h="8298" extrusionOk="0">
                <a:moveTo>
                  <a:pt x="1" y="1"/>
                </a:moveTo>
                <a:lnTo>
                  <a:pt x="1" y="8297"/>
                </a:lnTo>
                <a:lnTo>
                  <a:pt x="35945" y="8297"/>
                </a:lnTo>
                <a:lnTo>
                  <a:pt x="35945"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5" name="Google Shape;145;p11"/>
          <p:cNvSpPr/>
          <p:nvPr/>
        </p:nvSpPr>
        <p:spPr>
          <a:xfrm>
            <a:off x="9445099" y="4572734"/>
            <a:ext cx="346303" cy="346220"/>
          </a:xfrm>
          <a:custGeom>
            <a:avLst/>
            <a:gdLst/>
            <a:ahLst/>
            <a:cxnLst/>
            <a:rect l="l" t="t" r="r" b="b"/>
            <a:pathLst>
              <a:path w="8298" h="8298" extrusionOk="0">
                <a:moveTo>
                  <a:pt x="0" y="1"/>
                </a:moveTo>
                <a:lnTo>
                  <a:pt x="0" y="8297"/>
                </a:lnTo>
                <a:lnTo>
                  <a:pt x="8297" y="8297"/>
                </a:lnTo>
                <a:lnTo>
                  <a:pt x="8297"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6" name="Google Shape;146;p11"/>
          <p:cNvSpPr/>
          <p:nvPr/>
        </p:nvSpPr>
        <p:spPr>
          <a:xfrm>
            <a:off x="9995477" y="4572733"/>
            <a:ext cx="346276" cy="346248"/>
          </a:xfrm>
          <a:custGeom>
            <a:avLst/>
            <a:gdLst/>
            <a:ahLst/>
            <a:cxnLst/>
            <a:rect l="l" t="t" r="r" b="b"/>
            <a:pathLst>
              <a:path w="8298" h="8298" extrusionOk="0">
                <a:moveTo>
                  <a:pt x="1" y="1"/>
                </a:moveTo>
                <a:lnTo>
                  <a:pt x="1" y="8297"/>
                </a:lnTo>
                <a:lnTo>
                  <a:pt x="8297" y="8297"/>
                </a:lnTo>
                <a:lnTo>
                  <a:pt x="8297"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970349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verpass Mono"/>
              <a:buNone/>
              <a:defRPr sz="2800" b="1">
                <a:solidFill>
                  <a:schemeClr val="lt1"/>
                </a:solidFill>
                <a:latin typeface="Overpass Mono"/>
                <a:ea typeface="Overpass Mono"/>
                <a:cs typeface="Overpass Mono"/>
                <a:sym typeface="Overpass Mon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extLst>
      <p:ext uri="{BB962C8B-B14F-4D97-AF65-F5344CB8AC3E}">
        <p14:creationId xmlns:p14="http://schemas.microsoft.com/office/powerpoint/2010/main" val="1711135032"/>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7"/>
          <p:cNvSpPr txBox="1">
            <a:spLocks noGrp="1"/>
          </p:cNvSpPr>
          <p:nvPr>
            <p:ph type="ctrTitle"/>
          </p:nvPr>
        </p:nvSpPr>
        <p:spPr>
          <a:xfrm>
            <a:off x="958100" y="1903774"/>
            <a:ext cx="10868140" cy="2547200"/>
          </a:xfrm>
          <a:prstGeom prst="rect">
            <a:avLst/>
          </a:prstGeom>
        </p:spPr>
        <p:txBody>
          <a:bodyPr spcFirstLastPara="1" wrap="square" lIns="121900" tIns="121900" rIns="121900" bIns="0" anchor="b" anchorCtr="0">
            <a:noAutofit/>
          </a:bodyPr>
          <a:lstStyle/>
          <a:p>
            <a:r>
              <a:rPr lang="en-US" sz="7200" dirty="0" smtClean="0"/>
              <a:t>Demonstration of operations </a:t>
            </a:r>
            <a:r>
              <a:rPr lang="en-US" sz="7200" dirty="0"/>
              <a:t>on stack, queue, list</a:t>
            </a:r>
            <a:endParaRPr sz="5400" dirty="0"/>
          </a:p>
        </p:txBody>
      </p:sp>
      <p:sp>
        <p:nvSpPr>
          <p:cNvPr id="335" name="Google Shape;335;p27"/>
          <p:cNvSpPr txBox="1">
            <a:spLocks noGrp="1"/>
          </p:cNvSpPr>
          <p:nvPr>
            <p:ph type="subTitle" idx="1"/>
          </p:nvPr>
        </p:nvSpPr>
        <p:spPr>
          <a:xfrm>
            <a:off x="1025400" y="4528133"/>
            <a:ext cx="11360800" cy="1056800"/>
          </a:xfrm>
          <a:prstGeom prst="rect">
            <a:avLst/>
          </a:prstGeom>
        </p:spPr>
        <p:txBody>
          <a:bodyPr spcFirstLastPara="1" wrap="square" lIns="121900" tIns="0" rIns="121900" bIns="121900" anchor="t" anchorCtr="0">
            <a:noAutofit/>
          </a:bodyPr>
          <a:lstStyle/>
          <a:p>
            <a:pPr marL="0" indent="0"/>
            <a:r>
              <a:rPr lang="en" dirty="0">
                <a:solidFill>
                  <a:schemeClr val="dk2"/>
                </a:solidFill>
              </a:rPr>
              <a:t>OOP project presented by Team 1</a:t>
            </a:r>
            <a:endParaRPr dirty="0">
              <a:solidFill>
                <a:schemeClr val="dk2"/>
              </a:solidFill>
            </a:endParaRPr>
          </a:p>
        </p:txBody>
      </p:sp>
    </p:spTree>
    <p:extLst>
      <p:ext uri="{BB962C8B-B14F-4D97-AF65-F5344CB8AC3E}">
        <p14:creationId xmlns:p14="http://schemas.microsoft.com/office/powerpoint/2010/main" val="40544965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75"/>
        <p:cNvGrpSpPr/>
        <p:nvPr/>
      </p:nvGrpSpPr>
      <p:grpSpPr>
        <a:xfrm>
          <a:off x="0" y="0"/>
          <a:ext cx="0" cy="0"/>
          <a:chOff x="0" y="0"/>
          <a:chExt cx="0" cy="0"/>
        </a:xfrm>
      </p:grpSpPr>
      <p:sp>
        <p:nvSpPr>
          <p:cNvPr id="2076" name="Google Shape;2076;p34"/>
          <p:cNvSpPr txBox="1">
            <a:spLocks noGrp="1"/>
          </p:cNvSpPr>
          <p:nvPr>
            <p:ph type="sldNum" idx="4294967295"/>
          </p:nvPr>
        </p:nvSpPr>
        <p:spPr>
          <a:xfrm>
            <a:off x="11532033" y="6182333"/>
            <a:ext cx="609200" cy="624800"/>
          </a:xfrm>
          <a:prstGeom prst="rect">
            <a:avLst/>
          </a:prstGeom>
        </p:spPr>
        <p:txBody>
          <a:bodyPr spcFirstLastPara="1" wrap="square" lIns="0" tIns="0" rIns="0" bIns="0" anchor="b" anchorCtr="0">
            <a:noAutofit/>
          </a:bodyPr>
          <a:lstStyle/>
          <a:p>
            <a:fld id="{00000000-1234-1234-1234-123412341234}" type="slidenum">
              <a:rPr lang="en"/>
              <a:pPr/>
              <a:t>10</a:t>
            </a:fld>
            <a:endParaRPr/>
          </a:p>
        </p:txBody>
      </p:sp>
      <p:grpSp>
        <p:nvGrpSpPr>
          <p:cNvPr id="2077" name="Google Shape;2077;p34"/>
          <p:cNvGrpSpPr/>
          <p:nvPr/>
        </p:nvGrpSpPr>
        <p:grpSpPr>
          <a:xfrm>
            <a:off x="7361801" y="1027814"/>
            <a:ext cx="4474832" cy="5105395"/>
            <a:chOff x="2602525" y="317054"/>
            <a:chExt cx="4174283" cy="4762495"/>
          </a:xfrm>
        </p:grpSpPr>
        <p:sp>
          <p:nvSpPr>
            <p:cNvPr id="2078" name="Google Shape;2078;p34"/>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79" name="Google Shape;2079;p34"/>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80" name="Google Shape;2080;p34"/>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81" name="Google Shape;2081;p34"/>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82" name="Google Shape;2082;p34"/>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83" name="Google Shape;2083;p34"/>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84" name="Google Shape;2084;p34"/>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85" name="Google Shape;2085;p34"/>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86" name="Google Shape;2086;p34"/>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87" name="Google Shape;2087;p34"/>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88" name="Google Shape;2088;p34"/>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89" name="Google Shape;2089;p34"/>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90" name="Google Shape;2090;p34"/>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91" name="Google Shape;2091;p34"/>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92" name="Google Shape;2092;p34"/>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93" name="Google Shape;2093;p34"/>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94" name="Google Shape;2094;p34"/>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95" name="Google Shape;2095;p34"/>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96" name="Google Shape;2096;p34"/>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97" name="Google Shape;2097;p34"/>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98" name="Google Shape;2098;p34"/>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099" name="Google Shape;2099;p34"/>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00" name="Google Shape;2100;p34"/>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01" name="Google Shape;2101;p34"/>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02" name="Google Shape;2102;p34"/>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03" name="Google Shape;2103;p34"/>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04" name="Google Shape;2104;p34"/>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05" name="Google Shape;2105;p34"/>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06" name="Google Shape;2106;p34"/>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07" name="Google Shape;2107;p34"/>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08" name="Google Shape;2108;p34"/>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09" name="Google Shape;2109;p34"/>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10" name="Google Shape;2110;p34"/>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11" name="Google Shape;2111;p34"/>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12" name="Google Shape;2112;p34"/>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13" name="Google Shape;2113;p34"/>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14" name="Google Shape;2114;p34"/>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15" name="Google Shape;2115;p34"/>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16" name="Google Shape;2116;p34"/>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800"/>
              </a:srgbClr>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17" name="Google Shape;2117;p34"/>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18" name="Google Shape;2118;p34"/>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19" name="Google Shape;2119;p34"/>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20" name="Google Shape;2120;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21" name="Google Shape;2121;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22" name="Google Shape;2122;p34"/>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800"/>
              </a:srgbClr>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23" name="Google Shape;2123;p34"/>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24" name="Google Shape;2124;p34"/>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25" name="Google Shape;2125;p34"/>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26" name="Google Shape;2126;p34"/>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27" name="Google Shape;2127;p34"/>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28" name="Google Shape;2128;p34"/>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29" name="Google Shape;2129;p34"/>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30" name="Google Shape;2130;p34"/>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31" name="Google Shape;2131;p34"/>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32" name="Google Shape;2132;p34"/>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33" name="Google Shape;2133;p34"/>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34" name="Google Shape;2134;p34"/>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grpSp>
          <p:nvGrpSpPr>
            <p:cNvPr id="2135" name="Google Shape;2135;p34"/>
            <p:cNvGrpSpPr/>
            <p:nvPr/>
          </p:nvGrpSpPr>
          <p:grpSpPr>
            <a:xfrm>
              <a:off x="2941619" y="3895613"/>
              <a:ext cx="483621" cy="510995"/>
              <a:chOff x="4345944" y="4626313"/>
              <a:chExt cx="483621" cy="510995"/>
            </a:xfrm>
          </p:grpSpPr>
          <p:grpSp>
            <p:nvGrpSpPr>
              <p:cNvPr id="2136" name="Google Shape;2136;p34"/>
              <p:cNvGrpSpPr/>
              <p:nvPr/>
            </p:nvGrpSpPr>
            <p:grpSpPr>
              <a:xfrm>
                <a:off x="4345944" y="4852987"/>
                <a:ext cx="474200" cy="284321"/>
                <a:chOff x="4345944" y="4852987"/>
                <a:chExt cx="474200" cy="284321"/>
              </a:xfrm>
            </p:grpSpPr>
            <p:sp>
              <p:nvSpPr>
                <p:cNvPr id="2137" name="Google Shape;2137;p34"/>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38" name="Google Shape;2138;p34"/>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39" name="Google Shape;2139;p34"/>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grpSp>
              <p:nvGrpSpPr>
                <p:cNvPr id="2140" name="Google Shape;2140;p34"/>
                <p:cNvGrpSpPr/>
                <p:nvPr/>
              </p:nvGrpSpPr>
              <p:grpSpPr>
                <a:xfrm>
                  <a:off x="4457040" y="4985575"/>
                  <a:ext cx="133724" cy="77247"/>
                  <a:chOff x="4457040" y="4985575"/>
                  <a:chExt cx="133724" cy="77247"/>
                </a:xfrm>
              </p:grpSpPr>
              <p:sp>
                <p:nvSpPr>
                  <p:cNvPr id="2141" name="Google Shape;2141;p34"/>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42" name="Google Shape;2142;p34"/>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grpSp>
            <p:sp>
              <p:nvSpPr>
                <p:cNvPr id="2143" name="Google Shape;2143;p34"/>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44" name="Google Shape;2144;p34"/>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45" name="Google Shape;2145;p34"/>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46" name="Google Shape;2146;p34"/>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47" name="Google Shape;2147;p34"/>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48" name="Google Shape;2148;p34"/>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49" name="Google Shape;2149;p34"/>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50" name="Google Shape;2150;p34"/>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51" name="Google Shape;2151;p34"/>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52" name="Google Shape;2152;p34"/>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53" name="Google Shape;2153;p34"/>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54" name="Google Shape;2154;p34"/>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55" name="Google Shape;2155;p34"/>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56" name="Google Shape;2156;p34"/>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57" name="Google Shape;2157;p34"/>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58" name="Google Shape;2158;p34"/>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59" name="Google Shape;2159;p34"/>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60" name="Google Shape;2160;p34"/>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61" name="Google Shape;2161;p34"/>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62" name="Google Shape;2162;p34"/>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63" name="Google Shape;2163;p34"/>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64" name="Google Shape;2164;p34"/>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65" name="Google Shape;2165;p34"/>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66" name="Google Shape;2166;p34"/>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67" name="Google Shape;2167;p34"/>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68" name="Google Shape;2168;p34"/>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69" name="Google Shape;2169;p34"/>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70" name="Google Shape;2170;p34"/>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71" name="Google Shape;2171;p34"/>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72" name="Google Shape;2172;p34"/>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73" name="Google Shape;2173;p34"/>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74" name="Google Shape;2174;p34"/>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75" name="Google Shape;2175;p34"/>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76" name="Google Shape;2176;p34"/>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77" name="Google Shape;2177;p34"/>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78" name="Google Shape;2178;p34"/>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79" name="Google Shape;2179;p34"/>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80" name="Google Shape;2180;p34"/>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81" name="Google Shape;2181;p34"/>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82" name="Google Shape;2182;p34"/>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83" name="Google Shape;2183;p34"/>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84" name="Google Shape;2184;p34"/>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85" name="Google Shape;2185;p34"/>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86" name="Google Shape;2186;p34"/>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87" name="Google Shape;2187;p34"/>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88" name="Google Shape;2188;p34"/>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89" name="Google Shape;2189;p34"/>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90" name="Google Shape;2190;p34"/>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91" name="Google Shape;2191;p34"/>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92" name="Google Shape;2192;p34"/>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93" name="Google Shape;2193;p34"/>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94" name="Google Shape;2194;p34"/>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95" name="Google Shape;2195;p34"/>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96" name="Google Shape;2196;p34"/>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97" name="Google Shape;2197;p34"/>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98" name="Google Shape;2198;p34"/>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199" name="Google Shape;2199;p34"/>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00" name="Google Shape;2200;p34"/>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01" name="Google Shape;2201;p34"/>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02" name="Google Shape;2202;p34"/>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03" name="Google Shape;2203;p34"/>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04" name="Google Shape;2204;p34"/>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05" name="Google Shape;2205;p34"/>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06" name="Google Shape;2206;p34"/>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grpSp>
          <p:grpSp>
            <p:nvGrpSpPr>
              <p:cNvPr id="2207" name="Google Shape;2207;p34"/>
              <p:cNvGrpSpPr/>
              <p:nvPr/>
            </p:nvGrpSpPr>
            <p:grpSpPr>
              <a:xfrm>
                <a:off x="4543079" y="4626313"/>
                <a:ext cx="286486" cy="386884"/>
                <a:chOff x="4543079" y="4626313"/>
                <a:chExt cx="286486" cy="386884"/>
              </a:xfrm>
            </p:grpSpPr>
            <p:grpSp>
              <p:nvGrpSpPr>
                <p:cNvPr id="2208" name="Google Shape;2208;p34"/>
                <p:cNvGrpSpPr/>
                <p:nvPr/>
              </p:nvGrpSpPr>
              <p:grpSpPr>
                <a:xfrm>
                  <a:off x="4543079" y="4626313"/>
                  <a:ext cx="286486" cy="386884"/>
                  <a:chOff x="4543079" y="4626313"/>
                  <a:chExt cx="286486" cy="386884"/>
                </a:xfrm>
              </p:grpSpPr>
              <p:sp>
                <p:nvSpPr>
                  <p:cNvPr id="2209" name="Google Shape;2209;p34"/>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10" name="Google Shape;2210;p34"/>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11" name="Google Shape;2211;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12" name="Google Shape;2212;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13" name="Google Shape;2213;p34"/>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grpSp>
            <p:sp>
              <p:nvSpPr>
                <p:cNvPr id="2214" name="Google Shape;2214;p34"/>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15" name="Google Shape;2215;p34"/>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16" name="Google Shape;2216;p34"/>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grpSp>
        </p:grpSp>
        <p:sp>
          <p:nvSpPr>
            <p:cNvPr id="2217" name="Google Shape;2217;p34"/>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18" name="Google Shape;2218;p34"/>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19" name="Google Shape;2219;p34"/>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20" name="Google Shape;2220;p34"/>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21" name="Google Shape;2221;p34"/>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sp>
          <p:nvSpPr>
            <p:cNvPr id="2222" name="Google Shape;2222;p34"/>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121900" tIns="60933" rIns="121900" bIns="60933" anchor="ctr" anchorCtr="0">
              <a:noAutofit/>
            </a:bodyPr>
            <a:lstStyle/>
            <a:p>
              <a:endParaRPr sz="2400">
                <a:solidFill>
                  <a:srgbClr val="000000"/>
                </a:solidFill>
                <a:latin typeface="Calibri"/>
                <a:ea typeface="Calibri"/>
                <a:cs typeface="Calibri"/>
                <a:sym typeface="Calibri"/>
              </a:endParaRPr>
            </a:p>
          </p:txBody>
        </p:sp>
      </p:grpSp>
      <p:sp>
        <p:nvSpPr>
          <p:cNvPr id="2223" name="Google Shape;2223;p34"/>
          <p:cNvSpPr txBox="1">
            <a:spLocks noGrp="1"/>
          </p:cNvSpPr>
          <p:nvPr>
            <p:ph type="ctrTitle" idx="4294967295"/>
          </p:nvPr>
        </p:nvSpPr>
        <p:spPr>
          <a:xfrm>
            <a:off x="914400" y="1603251"/>
            <a:ext cx="5791600" cy="1110400"/>
          </a:xfrm>
          <a:prstGeom prst="rect">
            <a:avLst/>
          </a:prstGeom>
        </p:spPr>
        <p:txBody>
          <a:bodyPr spcFirstLastPara="1" wrap="square" lIns="0" tIns="0" rIns="0" bIns="0" anchor="t" anchorCtr="0">
            <a:noAutofit/>
          </a:bodyPr>
          <a:lstStyle/>
          <a:p>
            <a:r>
              <a:rPr lang="en" sz="9600"/>
              <a:t>THANKS!</a:t>
            </a:r>
            <a:endParaRPr sz="9600"/>
          </a:p>
        </p:txBody>
      </p:sp>
      <p:sp>
        <p:nvSpPr>
          <p:cNvPr id="2224" name="Google Shape;2224;p34"/>
          <p:cNvSpPr txBox="1">
            <a:spLocks noGrp="1"/>
          </p:cNvSpPr>
          <p:nvPr>
            <p:ph type="subTitle" idx="4294967295"/>
          </p:nvPr>
        </p:nvSpPr>
        <p:spPr>
          <a:xfrm>
            <a:off x="914400" y="3165259"/>
            <a:ext cx="5791600" cy="2560000"/>
          </a:xfrm>
          <a:prstGeom prst="rect">
            <a:avLst/>
          </a:prstGeom>
        </p:spPr>
        <p:txBody>
          <a:bodyPr spcFirstLastPara="1" wrap="square" lIns="0" tIns="0" rIns="0" bIns="0" anchor="t" anchorCtr="0">
            <a:noAutofit/>
          </a:bodyPr>
          <a:lstStyle/>
          <a:p>
            <a:pPr marL="0" indent="0">
              <a:spcBef>
                <a:spcPts val="800"/>
              </a:spcBef>
              <a:buNone/>
            </a:pPr>
            <a:r>
              <a:rPr lang="en-US" sz="4800" b="1" dirty="0" smtClean="0">
                <a:solidFill>
                  <a:schemeClr val="bg1"/>
                </a:solidFill>
                <a:latin typeface="Barlow"/>
                <a:ea typeface="Barlow"/>
                <a:cs typeface="Barlow"/>
                <a:sym typeface="Barlow"/>
              </a:rPr>
              <a:t>Any question?</a:t>
            </a:r>
            <a:endParaRPr dirty="0">
              <a:solidFill>
                <a:schemeClr val="bg1"/>
              </a:solidFill>
            </a:endParaRPr>
          </a:p>
        </p:txBody>
      </p:sp>
    </p:spTree>
    <p:extLst>
      <p:ext uri="{BB962C8B-B14F-4D97-AF65-F5344CB8AC3E}">
        <p14:creationId xmlns:p14="http://schemas.microsoft.com/office/powerpoint/2010/main" val="3583843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30"/>
          <p:cNvPicPr preferRelativeResize="0"/>
          <p:nvPr/>
        </p:nvPicPr>
        <p:blipFill rotWithShape="1">
          <a:blip r:embed="rId3">
            <a:alphaModFix/>
          </a:blip>
          <a:srcRect l="24495" t="18187" r="9353" b="4812"/>
          <a:stretch/>
        </p:blipFill>
        <p:spPr>
          <a:xfrm>
            <a:off x="7137401" y="2413000"/>
            <a:ext cx="4432335" cy="3441699"/>
          </a:xfrm>
          <a:prstGeom prst="rect">
            <a:avLst/>
          </a:prstGeom>
          <a:noFill/>
          <a:ln>
            <a:noFill/>
          </a:ln>
        </p:spPr>
      </p:pic>
      <p:sp>
        <p:nvSpPr>
          <p:cNvPr id="361" name="Google Shape;361;p30"/>
          <p:cNvSpPr txBox="1">
            <a:spLocks noGrp="1"/>
          </p:cNvSpPr>
          <p:nvPr>
            <p:ph type="body" idx="1"/>
          </p:nvPr>
        </p:nvSpPr>
        <p:spPr>
          <a:xfrm>
            <a:off x="812665" y="2630700"/>
            <a:ext cx="4683600" cy="2841200"/>
          </a:xfrm>
          <a:prstGeom prst="rect">
            <a:avLst/>
          </a:prstGeom>
        </p:spPr>
        <p:txBody>
          <a:bodyPr spcFirstLastPara="1" wrap="square" lIns="121900" tIns="121900" rIns="121900" bIns="121900" anchor="t" anchorCtr="0">
            <a:noAutofit/>
          </a:bodyPr>
          <a:lstStyle/>
          <a:p>
            <a:pPr marL="0" indent="0">
              <a:buNone/>
            </a:pPr>
            <a:r>
              <a:rPr lang="en-US" dirty="0"/>
              <a:t>-</a:t>
            </a:r>
            <a:r>
              <a:rPr lang="en-US" dirty="0" smtClean="0"/>
              <a:t> Main task: </a:t>
            </a:r>
            <a:r>
              <a:rPr lang="en-US" dirty="0"/>
              <a:t>design a program to display and explain some basic operations on </a:t>
            </a:r>
            <a:r>
              <a:rPr lang="en-US" dirty="0" smtClean="0"/>
              <a:t>list, queue, stack</a:t>
            </a:r>
          </a:p>
          <a:p>
            <a:pPr marL="0" indent="0">
              <a:buNone/>
            </a:pPr>
            <a:r>
              <a:rPr lang="en-US" dirty="0" smtClean="0"/>
              <a:t>- Requirement: </a:t>
            </a:r>
          </a:p>
          <a:p>
            <a:pPr marL="0" indent="0">
              <a:buNone/>
            </a:pPr>
            <a:r>
              <a:rPr lang="en-US" dirty="0" smtClean="0"/>
              <a:t>+ </a:t>
            </a:r>
            <a:r>
              <a:rPr lang="en-US" dirty="0"/>
              <a:t>U</a:t>
            </a:r>
            <a:r>
              <a:rPr lang="en-US" dirty="0" smtClean="0"/>
              <a:t>se </a:t>
            </a:r>
            <a:r>
              <a:rPr lang="en-US" dirty="0"/>
              <a:t>OOP to design the </a:t>
            </a:r>
            <a:r>
              <a:rPr lang="en-US" dirty="0" smtClean="0"/>
              <a:t>application</a:t>
            </a:r>
          </a:p>
          <a:p>
            <a:pPr marL="0" indent="0">
              <a:buNone/>
            </a:pPr>
            <a:r>
              <a:rPr lang="en-US" dirty="0" smtClean="0"/>
              <a:t>+ B</a:t>
            </a:r>
            <a:r>
              <a:rPr lang="en-US" dirty="0" smtClean="0"/>
              <a:t>uild own </a:t>
            </a:r>
            <a:r>
              <a:rPr lang="en-US" dirty="0"/>
              <a:t>data structure </a:t>
            </a:r>
            <a:r>
              <a:rPr lang="en-US" dirty="0" smtClean="0"/>
              <a:t>to demonstrate OOP </a:t>
            </a:r>
            <a:r>
              <a:rPr lang="en-US" dirty="0"/>
              <a:t>design</a:t>
            </a:r>
            <a:endParaRPr dirty="0"/>
          </a:p>
        </p:txBody>
      </p:sp>
      <p:sp>
        <p:nvSpPr>
          <p:cNvPr id="362" name="Google Shape;362;p30"/>
          <p:cNvSpPr txBox="1">
            <a:spLocks noGrp="1"/>
          </p:cNvSpPr>
          <p:nvPr>
            <p:ph type="title"/>
          </p:nvPr>
        </p:nvSpPr>
        <p:spPr>
          <a:xfrm>
            <a:off x="747767" y="1557767"/>
            <a:ext cx="4748400" cy="892000"/>
          </a:xfrm>
          <a:prstGeom prst="rect">
            <a:avLst/>
          </a:prstGeom>
        </p:spPr>
        <p:txBody>
          <a:bodyPr spcFirstLastPara="1" wrap="square" lIns="121900" tIns="121900" rIns="121900" bIns="121900" anchor="t" anchorCtr="0">
            <a:noAutofit/>
          </a:bodyPr>
          <a:lstStyle/>
          <a:p>
            <a:r>
              <a:rPr lang="en" dirty="0" smtClean="0">
                <a:solidFill>
                  <a:schemeClr val="dk2"/>
                </a:solidFill>
              </a:rPr>
              <a:t>Overview</a:t>
            </a:r>
            <a:endParaRPr dirty="0">
              <a:solidFill>
                <a:schemeClr val="dk2"/>
              </a:solidFill>
            </a:endParaRPr>
          </a:p>
        </p:txBody>
      </p:sp>
      <p:sp>
        <p:nvSpPr>
          <p:cNvPr id="363" name="Google Shape;363;p30"/>
          <p:cNvSpPr/>
          <p:nvPr/>
        </p:nvSpPr>
        <p:spPr>
          <a:xfrm>
            <a:off x="10033001" y="5183401"/>
            <a:ext cx="2159048" cy="321873"/>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Tree>
    <p:extLst>
      <p:ext uri="{BB962C8B-B14F-4D97-AF65-F5344CB8AC3E}">
        <p14:creationId xmlns:p14="http://schemas.microsoft.com/office/powerpoint/2010/main" val="4288034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xfrm>
            <a:off x="409303" y="2630700"/>
            <a:ext cx="5086962" cy="2841200"/>
          </a:xfrm>
          <a:prstGeom prst="rect">
            <a:avLst/>
          </a:prstGeom>
        </p:spPr>
        <p:txBody>
          <a:bodyPr spcFirstLastPara="1" wrap="square" lIns="121900" tIns="121900" rIns="121900" bIns="121900" anchor="t" anchorCtr="0">
            <a:noAutofit/>
          </a:bodyPr>
          <a:lstStyle/>
          <a:p>
            <a:pPr marL="778914" lvl="1" indent="0">
              <a:buNone/>
            </a:pPr>
            <a:r>
              <a:rPr lang="en-US" sz="2400" dirty="0" smtClean="0"/>
              <a:t>   Base </a:t>
            </a:r>
            <a:r>
              <a:rPr lang="en-US" sz="2400" dirty="0"/>
              <a:t>on the </a:t>
            </a:r>
            <a:r>
              <a:rPr lang="en-US" sz="2400" dirty="0" smtClean="0"/>
              <a:t>requirements, we </a:t>
            </a:r>
            <a:r>
              <a:rPr lang="en-US" sz="2400" dirty="0"/>
              <a:t>developed multiple use case as you can see in the above figure.</a:t>
            </a:r>
            <a:endParaRPr lang="en-US" sz="1800" dirty="0"/>
          </a:p>
        </p:txBody>
      </p:sp>
      <p:sp>
        <p:nvSpPr>
          <p:cNvPr id="362" name="Google Shape;362;p30"/>
          <p:cNvSpPr txBox="1">
            <a:spLocks noGrp="1"/>
          </p:cNvSpPr>
          <p:nvPr>
            <p:ph type="title"/>
          </p:nvPr>
        </p:nvSpPr>
        <p:spPr>
          <a:xfrm>
            <a:off x="747767" y="1557767"/>
            <a:ext cx="4748400" cy="892000"/>
          </a:xfrm>
          <a:prstGeom prst="rect">
            <a:avLst/>
          </a:prstGeom>
        </p:spPr>
        <p:txBody>
          <a:bodyPr spcFirstLastPara="1" wrap="square" lIns="121900" tIns="121900" rIns="121900" bIns="121900" anchor="t" anchorCtr="0">
            <a:noAutofit/>
          </a:bodyPr>
          <a:lstStyle/>
          <a:p>
            <a:r>
              <a:rPr lang="en" dirty="0" smtClean="0">
                <a:solidFill>
                  <a:schemeClr val="dk2"/>
                </a:solidFill>
              </a:rPr>
              <a:t>Use case diagram</a:t>
            </a:r>
            <a:endParaRPr dirty="0">
              <a:solidFill>
                <a:schemeClr val="dk2"/>
              </a:solidFill>
            </a:endParaRPr>
          </a:p>
        </p:txBody>
      </p:sp>
      <p:sp>
        <p:nvSpPr>
          <p:cNvPr id="363" name="Google Shape;363;p30"/>
          <p:cNvSpPr/>
          <p:nvPr/>
        </p:nvSpPr>
        <p:spPr>
          <a:xfrm>
            <a:off x="10033001" y="5183401"/>
            <a:ext cx="2159048" cy="321873"/>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96167" y="1557767"/>
            <a:ext cx="6497171" cy="4485486"/>
          </a:xfrm>
          <a:prstGeom prst="rect">
            <a:avLst/>
          </a:prstGeom>
        </p:spPr>
      </p:pic>
    </p:spTree>
    <p:extLst>
      <p:ext uri="{BB962C8B-B14F-4D97-AF65-F5344CB8AC3E}">
        <p14:creationId xmlns:p14="http://schemas.microsoft.com/office/powerpoint/2010/main" val="3554360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xfrm>
            <a:off x="258798" y="2503137"/>
            <a:ext cx="5086962" cy="2841200"/>
          </a:xfrm>
          <a:prstGeom prst="rect">
            <a:avLst/>
          </a:prstGeom>
        </p:spPr>
        <p:txBody>
          <a:bodyPr spcFirstLastPara="1" wrap="square" lIns="121900" tIns="121900" rIns="121900" bIns="121900" anchor="t" anchorCtr="0">
            <a:noAutofit/>
          </a:bodyPr>
          <a:lstStyle/>
          <a:p>
            <a:pPr marL="778914" lvl="1" indent="0">
              <a:buNone/>
            </a:pPr>
            <a:r>
              <a:rPr lang="en-US" sz="1600" dirty="0"/>
              <a:t>Packages:</a:t>
            </a:r>
            <a:br>
              <a:rPr lang="en-US" sz="1600" dirty="0"/>
            </a:br>
            <a:r>
              <a:rPr lang="en-US" sz="1600" dirty="0"/>
              <a:t>- Package “screen”: stores the main menu GUI and the main menu controller.</a:t>
            </a:r>
            <a:br>
              <a:rPr lang="en-US" sz="1600" dirty="0"/>
            </a:br>
            <a:r>
              <a:rPr lang="en-US" sz="1600" dirty="0"/>
              <a:t>- Package “display”: stores the controller for the display of stack, queue and list. In this package there are 3 smaller packages for the display of each datatype.</a:t>
            </a:r>
            <a:br>
              <a:rPr lang="en-US" sz="1600" dirty="0"/>
            </a:br>
            <a:r>
              <a:rPr lang="en-US" sz="1600" dirty="0"/>
              <a:t>- Package “</a:t>
            </a:r>
            <a:r>
              <a:rPr lang="en-US" sz="1600" dirty="0" err="1"/>
              <a:t>datastructures</a:t>
            </a:r>
            <a:r>
              <a:rPr lang="en-US" sz="1600" dirty="0"/>
              <a:t>”: stores our own implementations of 3 data structures: stack, queue and list. There are smaller packages for each type.</a:t>
            </a:r>
            <a:br>
              <a:rPr lang="en-US" sz="1600" dirty="0"/>
            </a:br>
            <a:r>
              <a:rPr lang="en-US" sz="1600" dirty="0"/>
              <a:t>- Package “array”: stores the random array generator.</a:t>
            </a:r>
          </a:p>
        </p:txBody>
      </p:sp>
      <p:sp>
        <p:nvSpPr>
          <p:cNvPr id="362" name="Google Shape;362;p30"/>
          <p:cNvSpPr txBox="1">
            <a:spLocks noGrp="1"/>
          </p:cNvSpPr>
          <p:nvPr>
            <p:ph type="title"/>
          </p:nvPr>
        </p:nvSpPr>
        <p:spPr>
          <a:xfrm>
            <a:off x="747767" y="1043956"/>
            <a:ext cx="4748400" cy="892000"/>
          </a:xfrm>
          <a:prstGeom prst="rect">
            <a:avLst/>
          </a:prstGeom>
        </p:spPr>
        <p:txBody>
          <a:bodyPr spcFirstLastPara="1" wrap="square" lIns="121900" tIns="121900" rIns="121900" bIns="121900" anchor="t" anchorCtr="0">
            <a:noAutofit/>
          </a:bodyPr>
          <a:lstStyle/>
          <a:p>
            <a:r>
              <a:rPr lang="en" dirty="0" smtClean="0">
                <a:solidFill>
                  <a:schemeClr val="dk2"/>
                </a:solidFill>
              </a:rPr>
              <a:t>General class diagram</a:t>
            </a:r>
            <a:endParaRPr dirty="0">
              <a:solidFill>
                <a:schemeClr val="dk2"/>
              </a:solidFill>
            </a:endParaRPr>
          </a:p>
        </p:txBody>
      </p:sp>
      <p:sp>
        <p:nvSpPr>
          <p:cNvPr id="363" name="Google Shape;363;p30"/>
          <p:cNvSpPr/>
          <p:nvPr/>
        </p:nvSpPr>
        <p:spPr>
          <a:xfrm>
            <a:off x="10033001" y="5183401"/>
            <a:ext cx="2159048" cy="321873"/>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pic>
        <p:nvPicPr>
          <p:cNvPr id="6" name="Picture 5" descr="A yellow paper with black lines and a few squares&#10;&#10;Description automatically generated"/>
          <p:cNvPicPr/>
          <p:nvPr/>
        </p:nvPicPr>
        <p:blipFill>
          <a:blip r:embed="rId3" cstate="print">
            <a:extLst>
              <a:ext uri="{28A0092B-C50C-407E-A947-70E740481C1C}">
                <a14:useLocalDpi xmlns:a14="http://schemas.microsoft.com/office/drawing/2010/main" val="0"/>
              </a:ext>
            </a:extLst>
          </a:blip>
          <a:stretch>
            <a:fillRect/>
          </a:stretch>
        </p:blipFill>
        <p:spPr>
          <a:xfrm>
            <a:off x="5745480" y="1193482"/>
            <a:ext cx="5943600" cy="4471035"/>
          </a:xfrm>
          <a:prstGeom prst="rect">
            <a:avLst/>
          </a:prstGeom>
        </p:spPr>
      </p:pic>
    </p:spTree>
    <p:extLst>
      <p:ext uri="{BB962C8B-B14F-4D97-AF65-F5344CB8AC3E}">
        <p14:creationId xmlns:p14="http://schemas.microsoft.com/office/powerpoint/2010/main" val="3880364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0798" y="1480092"/>
            <a:ext cx="5059681" cy="366619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001" y="1480092"/>
            <a:ext cx="4954319" cy="3666196"/>
          </a:xfrm>
          <a:prstGeom prst="rect">
            <a:avLst/>
          </a:prstGeom>
        </p:spPr>
      </p:pic>
    </p:spTree>
    <p:extLst>
      <p:ext uri="{BB962C8B-B14F-4D97-AF65-F5344CB8AC3E}">
        <p14:creationId xmlns:p14="http://schemas.microsoft.com/office/powerpoint/2010/main" val="2226856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6162" y="287383"/>
            <a:ext cx="10058400" cy="6096000"/>
          </a:xfrm>
          <a:prstGeom prst="rect">
            <a:avLst/>
          </a:prstGeom>
        </p:spPr>
      </p:pic>
    </p:spTree>
    <p:extLst>
      <p:ext uri="{BB962C8B-B14F-4D97-AF65-F5344CB8AC3E}">
        <p14:creationId xmlns:p14="http://schemas.microsoft.com/office/powerpoint/2010/main" val="3170151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9219" y="113212"/>
            <a:ext cx="10058400" cy="6572815"/>
          </a:xfrm>
          <a:prstGeom prst="rect">
            <a:avLst/>
          </a:prstGeom>
        </p:spPr>
      </p:pic>
    </p:spTree>
    <p:extLst>
      <p:ext uri="{BB962C8B-B14F-4D97-AF65-F5344CB8AC3E}">
        <p14:creationId xmlns:p14="http://schemas.microsoft.com/office/powerpoint/2010/main" val="3274039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Encapsulation: Each class encapsulates its own data and behavior, exposing only necessary methods to interact with its objects. For example, the Stack class encapsulates the stack data structure and provides methods like push, pop, and peek to manipulate and access the stack.</a:t>
            </a:r>
          </a:p>
          <a:p>
            <a:endParaRPr lang="en-US" dirty="0"/>
          </a:p>
          <a:p>
            <a:r>
              <a:rPr lang="en-US" dirty="0"/>
              <a:t>Inheritance: The </a:t>
            </a:r>
            <a:r>
              <a:rPr lang="en-US" dirty="0" err="1"/>
              <a:t>GeneralDisplayController</a:t>
            </a:r>
            <a:r>
              <a:rPr lang="en-US" dirty="0"/>
              <a:t> class serves as a base class for the display controllers (</a:t>
            </a:r>
            <a:r>
              <a:rPr lang="en-US" dirty="0" err="1"/>
              <a:t>StackDisplayController</a:t>
            </a:r>
            <a:r>
              <a:rPr lang="en-US" dirty="0"/>
              <a:t>, </a:t>
            </a:r>
            <a:r>
              <a:rPr lang="en-US" dirty="0" err="1"/>
              <a:t>QueueDisplayController</a:t>
            </a:r>
            <a:r>
              <a:rPr lang="en-US" dirty="0"/>
              <a:t>, </a:t>
            </a:r>
            <a:r>
              <a:rPr lang="en-US" dirty="0" err="1"/>
              <a:t>ListDisplayController</a:t>
            </a:r>
            <a:r>
              <a:rPr lang="en-US" dirty="0"/>
              <a:t>). It encapsulates common functionality and UI elements shared by the display screens. The derived display controllers inherit from </a:t>
            </a:r>
            <a:r>
              <a:rPr lang="en-US" dirty="0" err="1"/>
              <a:t>GeneralDisplayController</a:t>
            </a:r>
            <a:r>
              <a:rPr lang="en-US" dirty="0"/>
              <a:t> and extend its functionality with stack, queue, or list-specific operations.</a:t>
            </a:r>
          </a:p>
          <a:p>
            <a:endParaRPr lang="en-US" dirty="0"/>
          </a:p>
          <a:p>
            <a:r>
              <a:rPr lang="en-US" dirty="0"/>
              <a:t>Polymorphism: The display controllers (</a:t>
            </a:r>
            <a:r>
              <a:rPr lang="en-US" dirty="0" err="1"/>
              <a:t>StackDisplayController</a:t>
            </a:r>
            <a:r>
              <a:rPr lang="en-US" dirty="0"/>
              <a:t>, </a:t>
            </a:r>
            <a:r>
              <a:rPr lang="en-US" dirty="0" err="1"/>
              <a:t>QueueDisplayController</a:t>
            </a:r>
            <a:r>
              <a:rPr lang="en-US" dirty="0"/>
              <a:t>, </a:t>
            </a:r>
            <a:r>
              <a:rPr lang="en-US" dirty="0" err="1"/>
              <a:t>ListDisplayController</a:t>
            </a:r>
            <a:r>
              <a:rPr lang="en-US" dirty="0"/>
              <a:t>) exhibit polymorphism as they all inherit from the same base class (</a:t>
            </a:r>
            <a:r>
              <a:rPr lang="en-US" dirty="0" err="1"/>
              <a:t>GeneralDisplayController</a:t>
            </a:r>
            <a:r>
              <a:rPr lang="en-US" dirty="0"/>
              <a:t>). This allows them to be used interchangeably in the main application, providing a consistent interface for interacting with different data structures.</a:t>
            </a:r>
          </a:p>
          <a:p>
            <a:endParaRPr lang="en-US" dirty="0"/>
          </a:p>
          <a:p>
            <a:r>
              <a:rPr lang="en-US" dirty="0"/>
              <a:t>Abstraction: The display controllers, such as </a:t>
            </a:r>
            <a:r>
              <a:rPr lang="en-US" dirty="0" err="1"/>
              <a:t>StackDisplayController</a:t>
            </a:r>
            <a:r>
              <a:rPr lang="en-US" dirty="0"/>
              <a:t>, </a:t>
            </a:r>
            <a:r>
              <a:rPr lang="en-US" dirty="0" err="1"/>
              <a:t>QueueDisplayController</a:t>
            </a:r>
            <a:r>
              <a:rPr lang="en-US" dirty="0"/>
              <a:t>, and </a:t>
            </a:r>
            <a:r>
              <a:rPr lang="en-US" dirty="0" err="1"/>
              <a:t>ListDisplayController</a:t>
            </a:r>
            <a:r>
              <a:rPr lang="en-US" dirty="0"/>
              <a:t>, abstract away the underlying complexity of the data structures they represent. They expose a simplified interface and handle the interactions between the user interface and the data structures.</a:t>
            </a:r>
          </a:p>
        </p:txBody>
      </p:sp>
      <p:sp>
        <p:nvSpPr>
          <p:cNvPr id="3" name="Title 2"/>
          <p:cNvSpPr>
            <a:spLocks noGrp="1"/>
          </p:cNvSpPr>
          <p:nvPr>
            <p:ph type="title"/>
          </p:nvPr>
        </p:nvSpPr>
        <p:spPr/>
        <p:txBody>
          <a:bodyPr/>
          <a:lstStyle/>
          <a:p>
            <a:r>
              <a:rPr lang="en-US" dirty="0"/>
              <a:t>OOP design </a:t>
            </a:r>
            <a:r>
              <a:rPr lang="en-US" dirty="0" err="1"/>
              <a:t>explaination</a:t>
            </a:r>
            <a:endParaRPr lang="en-US" dirty="0"/>
          </a:p>
        </p:txBody>
      </p:sp>
    </p:spTree>
    <p:extLst>
      <p:ext uri="{BB962C8B-B14F-4D97-AF65-F5344CB8AC3E}">
        <p14:creationId xmlns:p14="http://schemas.microsoft.com/office/powerpoint/2010/main" val="21869787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2" name="Google Shape;532;p41"/>
          <p:cNvSpPr txBox="1">
            <a:spLocks noGrp="1"/>
          </p:cNvSpPr>
          <p:nvPr>
            <p:ph type="title"/>
          </p:nvPr>
        </p:nvSpPr>
        <p:spPr>
          <a:xfrm>
            <a:off x="1794032" y="161509"/>
            <a:ext cx="8784000" cy="892000"/>
          </a:xfrm>
          <a:prstGeom prst="rect">
            <a:avLst/>
          </a:prstGeom>
        </p:spPr>
        <p:txBody>
          <a:bodyPr spcFirstLastPara="1" wrap="square" lIns="121900" tIns="121900" rIns="121900" bIns="121900" anchor="t" anchorCtr="0">
            <a:noAutofit/>
          </a:bodyPr>
          <a:lstStyle/>
          <a:p>
            <a:r>
              <a:rPr lang="en" dirty="0"/>
              <a:t>DEMO</a:t>
            </a:r>
            <a:endParaRPr dirty="0"/>
          </a:p>
        </p:txBody>
      </p:sp>
      <p:pic>
        <p:nvPicPr>
          <p:cNvPr id="3" name="44e73400-1579-4395-b461-b4cfa66bac1f">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50011" y="1053509"/>
            <a:ext cx="9472042" cy="5377543"/>
          </a:xfrm>
          <a:prstGeom prst="rect">
            <a:avLst/>
          </a:prstGeom>
        </p:spPr>
      </p:pic>
    </p:spTree>
    <p:extLst>
      <p:ext uri="{BB962C8B-B14F-4D97-AF65-F5344CB8AC3E}">
        <p14:creationId xmlns:p14="http://schemas.microsoft.com/office/powerpoint/2010/main" val="17593711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theme1.xml><?xml version="1.0" encoding="utf-8"?>
<a:theme xmlns:a="http://schemas.openxmlformats.org/drawingml/2006/main"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382</Words>
  <Application>Microsoft Office PowerPoint</Application>
  <PresentationFormat>Widescreen</PresentationFormat>
  <Paragraphs>23</Paragraphs>
  <Slides>10</Slides>
  <Notes>8</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vt:i4>
      </vt:variant>
    </vt:vector>
  </HeadingPairs>
  <TitlesOfParts>
    <vt:vector size="21" baseType="lpstr">
      <vt:lpstr>Anaheim</vt:lpstr>
      <vt:lpstr>Arial</vt:lpstr>
      <vt:lpstr>Barlow</vt:lpstr>
      <vt:lpstr>Barlow Condensed ExtraBold</vt:lpstr>
      <vt:lpstr>Calibri</vt:lpstr>
      <vt:lpstr>Nunito Light</vt:lpstr>
      <vt:lpstr>Overpass Mono</vt:lpstr>
      <vt:lpstr>Raleway SemiBold</vt:lpstr>
      <vt:lpstr>Roboto</vt:lpstr>
      <vt:lpstr>Roboto Condensed Light</vt:lpstr>
      <vt:lpstr>Programming Lesson by Slidesgo</vt:lpstr>
      <vt:lpstr>Demonstration of operations on stack, queue, list</vt:lpstr>
      <vt:lpstr>Overview</vt:lpstr>
      <vt:lpstr>Use case diagram</vt:lpstr>
      <vt:lpstr>General class diagram</vt:lpstr>
      <vt:lpstr>PowerPoint Presentation</vt:lpstr>
      <vt:lpstr>PowerPoint Presentation</vt:lpstr>
      <vt:lpstr>PowerPoint Presentation</vt:lpstr>
      <vt:lpstr>OOP design explaination</vt:lpstr>
      <vt:lpstr>DEMO</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Demonstration of operations on stack, queue, list</dc:title>
  <dc:creator>Acer</dc:creator>
  <cp:lastModifiedBy>Acer</cp:lastModifiedBy>
  <cp:revision>3</cp:revision>
  <dcterms:created xsi:type="dcterms:W3CDTF">2023-07-16T15:49:44Z</dcterms:created>
  <dcterms:modified xsi:type="dcterms:W3CDTF">2023-07-16T15:52:37Z</dcterms:modified>
</cp:coreProperties>
</file>

<file path=docProps/thumbnail.jpeg>
</file>